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4"/>
    <p:sldMasterId id="2147483927" r:id="rId5"/>
    <p:sldMasterId id="2147483939" r:id="rId6"/>
    <p:sldMasterId id="2147483848" r:id="rId7"/>
    <p:sldMasterId id="2147483952" r:id="rId8"/>
    <p:sldMasterId id="2147483890" r:id="rId9"/>
  </p:sldMasterIdLst>
  <p:notesMasterIdLst>
    <p:notesMasterId r:id="rId13"/>
  </p:notesMasterIdLst>
  <p:handoutMasterIdLst>
    <p:handoutMasterId r:id="rId14"/>
  </p:handoutMasterIdLst>
  <p:sldIdLst>
    <p:sldId id="257" r:id="rId10"/>
    <p:sldId id="259" r:id="rId11"/>
    <p:sldId id="260" r:id="rId12"/>
  </p:sldIdLst>
  <p:sldSz cx="9829800" cy="75438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44" userDrawn="1">
          <p15:clr>
            <a:srgbClr val="A4A3A4"/>
          </p15:clr>
        </p15:guide>
        <p15:guide id="2" orient="horz" pos="144" userDrawn="1">
          <p15:clr>
            <a:srgbClr val="A4A3A4"/>
          </p15:clr>
        </p15:guide>
        <p15:guide id="4" orient="horz" pos="4608" userDrawn="1">
          <p15:clr>
            <a:srgbClr val="A4A3A4"/>
          </p15:clr>
        </p15:guide>
        <p15:guide id="5" pos="60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1F03"/>
    <a:srgbClr val="008FC5"/>
    <a:srgbClr val="78278B"/>
    <a:srgbClr val="8A1A9B"/>
    <a:srgbClr val="FFFFFF"/>
    <a:srgbClr val="990099"/>
    <a:srgbClr val="4E3634"/>
    <a:srgbClr val="ED7D31"/>
    <a:srgbClr val="F2F2F2"/>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81" autoAdjust="0"/>
    <p:restoredTop sz="94660"/>
  </p:normalViewPr>
  <p:slideViewPr>
    <p:cSldViewPr snapToGrid="0">
      <p:cViewPr varScale="1">
        <p:scale>
          <a:sx n="127" d="100"/>
          <a:sy n="127" d="100"/>
        </p:scale>
        <p:origin x="126" y="1650"/>
      </p:cViewPr>
      <p:guideLst>
        <p:guide pos="144"/>
        <p:guide orient="horz" pos="144"/>
        <p:guide orient="horz" pos="4608"/>
        <p:guide pos="6048"/>
      </p:guideLst>
    </p:cSldViewPr>
  </p:slideViewPr>
  <p:notesTextViewPr>
    <p:cViewPr>
      <p:scale>
        <a:sx n="3" d="2"/>
        <a:sy n="3" d="2"/>
      </p:scale>
      <p:origin x="0" y="0"/>
    </p:cViewPr>
  </p:notesTextViewPr>
  <p:notesViewPr>
    <p:cSldViewPr snapToGrid="0" showGuides="1">
      <p:cViewPr varScale="1">
        <p:scale>
          <a:sx n="138" d="100"/>
          <a:sy n="138" d="100"/>
        </p:scale>
        <p:origin x="681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2960AF-0412-4771-B458-EDFAEDD2C8B5}"/>
              </a:ext>
            </a:extLst>
          </p:cNvPr>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92CF99E3-AAF8-44CC-83F9-7447A07BE437}"/>
              </a:ext>
            </a:extLst>
          </p:cNvPr>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8D6CB12-A5FD-4ABB-82B4-8DA0ADE49C78}"/>
              </a:ext>
            </a:extLst>
          </p:cNvPr>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780A9DCC-7915-4FDD-A603-54C0B2ABCBE0}" type="slidenum">
              <a:rPr lang="en-US" smtClean="0"/>
              <a:t>‹#›</a:t>
            </a:fld>
            <a:endParaRPr lang="en-US" dirty="0"/>
          </a:p>
        </p:txBody>
      </p:sp>
    </p:spTree>
    <p:extLst>
      <p:ext uri="{BB962C8B-B14F-4D97-AF65-F5344CB8AC3E}">
        <p14:creationId xmlns:p14="http://schemas.microsoft.com/office/powerpoint/2010/main" val="3241919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0E7BDD9B-6341-4DAB-A9A7-EA9606ED2985}" type="datetimeFigureOut">
              <a:rPr lang="en-US" smtClean="0"/>
              <a:t>12/10/2019</a:t>
            </a:fld>
            <a:endParaRPr lang="en-US" dirty="0"/>
          </a:p>
        </p:txBody>
      </p:sp>
      <p:sp>
        <p:nvSpPr>
          <p:cNvPr id="4" name="Slide Image Placeholder 3"/>
          <p:cNvSpPr>
            <a:spLocks noGrp="1" noRot="1" noChangeAspect="1"/>
          </p:cNvSpPr>
          <p:nvPr>
            <p:ph type="sldImg" idx="2"/>
          </p:nvPr>
        </p:nvSpPr>
        <p:spPr>
          <a:xfrm>
            <a:off x="1385888" y="1162050"/>
            <a:ext cx="408622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D541CBBF-EAD9-4CCA-A428-5E5D4CD9CC75}" type="slidenum">
              <a:rPr lang="en-US" smtClean="0"/>
              <a:t>‹#›</a:t>
            </a:fld>
            <a:endParaRPr lang="en-US" dirty="0"/>
          </a:p>
        </p:txBody>
      </p:sp>
    </p:spTree>
    <p:extLst>
      <p:ext uri="{BB962C8B-B14F-4D97-AF65-F5344CB8AC3E}">
        <p14:creationId xmlns:p14="http://schemas.microsoft.com/office/powerpoint/2010/main" val="242880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oposal of Experiences">
    <p:bg>
      <p:bgPr>
        <a:solidFill>
          <a:srgbClr val="78278B"/>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E4F2B40-6FCB-4939-97B0-809846D3472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1"/>
            <a:ext cx="9829799" cy="7543799"/>
          </a:xfrm>
          <a:prstGeom prst="rect">
            <a:avLst/>
          </a:prstGeom>
        </p:spPr>
      </p:pic>
      <p:sp>
        <p:nvSpPr>
          <p:cNvPr id="20" name="Rectangle 19">
            <a:extLst>
              <a:ext uri="{FF2B5EF4-FFF2-40B4-BE49-F238E27FC236}">
                <a16:creationId xmlns:a16="http://schemas.microsoft.com/office/drawing/2014/main" id="{120AB2BE-2213-4363-83BF-59BF15DF54F0}"/>
              </a:ext>
            </a:extLst>
          </p:cNvPr>
          <p:cNvSpPr/>
          <p:nvPr userDrawn="1"/>
        </p:nvSpPr>
        <p:spPr>
          <a:xfrm>
            <a:off x="636571" y="6957495"/>
            <a:ext cx="3185809" cy="338554"/>
          </a:xfrm>
          <a:prstGeom prst="rect">
            <a:avLst/>
          </a:prstGeom>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HELLO! FLORIDA </a:t>
            </a:r>
            <a:r>
              <a:rPr kumimoji="0" lang="en-US" sz="1200" b="0" i="0" u="none" strike="noStrike" kern="1200" cap="none" spc="0" normalizeH="0" baseline="0" noProof="0" dirty="0">
                <a:ln>
                  <a:noFill/>
                </a:ln>
                <a:solidFill>
                  <a:schemeClr val="bg1"/>
                </a:solidFill>
                <a:effectLst/>
                <a:uLnTx/>
                <a:uFillTx/>
                <a:latin typeface="Segoe UI Light" panose="020B0502040204020203" pitchFamily="34" charset="0"/>
                <a:ea typeface="+mn-ea"/>
                <a:cs typeface="Segoe UI Light" panose="020B0502040204020203" pitchFamily="34" charset="0"/>
              </a:rPr>
              <a:t>DESTINATION MANAGEMENT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chemeClr val="bg1"/>
                </a:solidFill>
                <a:effectLst/>
                <a:uLnTx/>
                <a:uFillTx/>
                <a:latin typeface="Segoe UI Light" panose="020B0502040204020203" pitchFamily="34" charset="0"/>
                <a:ea typeface="+mn-ea"/>
                <a:cs typeface="Segoe UI Light" panose="020B0502040204020203" pitchFamily="34" charset="0"/>
              </a:rPr>
              <a:t>we speak experiences</a:t>
            </a:r>
          </a:p>
        </p:txBody>
      </p:sp>
      <p:grpSp>
        <p:nvGrpSpPr>
          <p:cNvPr id="33" name="Graphic 14">
            <a:extLst>
              <a:ext uri="{FF2B5EF4-FFF2-40B4-BE49-F238E27FC236}">
                <a16:creationId xmlns:a16="http://schemas.microsoft.com/office/drawing/2014/main" id="{5FCA2536-C055-48E3-A3B2-9B652C6366ED}"/>
              </a:ext>
            </a:extLst>
          </p:cNvPr>
          <p:cNvGrpSpPr/>
          <p:nvPr userDrawn="1"/>
        </p:nvGrpSpPr>
        <p:grpSpPr>
          <a:xfrm>
            <a:off x="-9529" y="2520576"/>
            <a:ext cx="9842500" cy="1244600"/>
            <a:chOff x="-5881740" y="4661209"/>
            <a:chExt cx="9842500" cy="1244600"/>
          </a:xfrm>
        </p:grpSpPr>
        <p:sp>
          <p:nvSpPr>
            <p:cNvPr id="34" name="Freeform: Shape 33">
              <a:extLst>
                <a:ext uri="{FF2B5EF4-FFF2-40B4-BE49-F238E27FC236}">
                  <a16:creationId xmlns:a16="http://schemas.microsoft.com/office/drawing/2014/main" id="{898848D4-F6B1-421D-A79A-DCB3AF0CF3CF}"/>
                </a:ext>
              </a:extLst>
            </p:cNvPr>
            <p:cNvSpPr/>
            <p:nvPr/>
          </p:nvSpPr>
          <p:spPr>
            <a:xfrm>
              <a:off x="-4004426" y="4980868"/>
              <a:ext cx="215900" cy="266700"/>
            </a:xfrm>
            <a:custGeom>
              <a:avLst/>
              <a:gdLst>
                <a:gd name="connsiteX0" fmla="*/ 110490 w 215900"/>
                <a:gd name="connsiteY0" fmla="*/ 9525 h 266700"/>
                <a:gd name="connsiteX1" fmla="*/ 36830 w 215900"/>
                <a:gd name="connsiteY1" fmla="*/ 44323 h 266700"/>
                <a:gd name="connsiteX2" fmla="*/ 9525 w 215900"/>
                <a:gd name="connsiteY2" fmla="*/ 136398 h 266700"/>
                <a:gd name="connsiteX3" fmla="*/ 36830 w 215900"/>
                <a:gd name="connsiteY3" fmla="*/ 228346 h 266700"/>
                <a:gd name="connsiteX4" fmla="*/ 108331 w 215900"/>
                <a:gd name="connsiteY4" fmla="*/ 262128 h 266700"/>
                <a:gd name="connsiteX5" fmla="*/ 180594 w 215900"/>
                <a:gd name="connsiteY5" fmla="*/ 229235 h 266700"/>
                <a:gd name="connsiteX6" fmla="*/ 207264 w 215900"/>
                <a:gd name="connsiteY6" fmla="*/ 138049 h 266700"/>
                <a:gd name="connsiteX7" fmla="*/ 181356 w 215900"/>
                <a:gd name="connsiteY7" fmla="*/ 43434 h 266700"/>
                <a:gd name="connsiteX8" fmla="*/ 110490 w 215900"/>
                <a:gd name="connsiteY8" fmla="*/ 952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900" h="266700">
                  <a:moveTo>
                    <a:pt x="110490" y="9525"/>
                  </a:moveTo>
                  <a:cubicBezTo>
                    <a:pt x="79629" y="9525"/>
                    <a:pt x="54991" y="21082"/>
                    <a:pt x="36830" y="44323"/>
                  </a:cubicBezTo>
                  <a:cubicBezTo>
                    <a:pt x="18669" y="67564"/>
                    <a:pt x="9525" y="98171"/>
                    <a:pt x="9525" y="136398"/>
                  </a:cubicBezTo>
                  <a:cubicBezTo>
                    <a:pt x="9525" y="175133"/>
                    <a:pt x="18669" y="205740"/>
                    <a:pt x="36830" y="228346"/>
                  </a:cubicBezTo>
                  <a:cubicBezTo>
                    <a:pt x="54991" y="250952"/>
                    <a:pt x="78867" y="262128"/>
                    <a:pt x="108331" y="262128"/>
                  </a:cubicBezTo>
                  <a:cubicBezTo>
                    <a:pt x="138684" y="262128"/>
                    <a:pt x="162814" y="251206"/>
                    <a:pt x="180594" y="229235"/>
                  </a:cubicBezTo>
                  <a:cubicBezTo>
                    <a:pt x="198374" y="207264"/>
                    <a:pt x="207264" y="176911"/>
                    <a:pt x="207264" y="138049"/>
                  </a:cubicBezTo>
                  <a:cubicBezTo>
                    <a:pt x="207264" y="97536"/>
                    <a:pt x="198628" y="65913"/>
                    <a:pt x="181356" y="43434"/>
                  </a:cubicBezTo>
                  <a:cubicBezTo>
                    <a:pt x="164084" y="20955"/>
                    <a:pt x="140462" y="9525"/>
                    <a:pt x="110490" y="9525"/>
                  </a:cubicBezTo>
                  <a:close/>
                </a:path>
              </a:pathLst>
            </a:custGeom>
            <a:solidFill>
              <a:srgbClr val="FFFFFF">
                <a:alpha val="80000"/>
              </a:srgbClr>
            </a:solidFill>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EA563C74-698F-4285-8DBC-C0A080BA561C}"/>
                </a:ext>
              </a:extLst>
            </p:cNvPr>
            <p:cNvSpPr/>
            <p:nvPr/>
          </p:nvSpPr>
          <p:spPr>
            <a:xfrm>
              <a:off x="-2524241" y="4929560"/>
              <a:ext cx="317500" cy="368300"/>
            </a:xfrm>
            <a:custGeom>
              <a:avLst/>
              <a:gdLst>
                <a:gd name="connsiteX0" fmla="*/ 165862 w 317500"/>
                <a:gd name="connsiteY0" fmla="*/ 9525 h 368300"/>
                <a:gd name="connsiteX1" fmla="*/ 53594 w 317500"/>
                <a:gd name="connsiteY1" fmla="*/ 58928 h 368300"/>
                <a:gd name="connsiteX2" fmla="*/ 9525 w 317500"/>
                <a:gd name="connsiteY2" fmla="*/ 188214 h 368300"/>
                <a:gd name="connsiteX3" fmla="*/ 51308 w 317500"/>
                <a:gd name="connsiteY3" fmla="*/ 316865 h 368300"/>
                <a:gd name="connsiteX4" fmla="*/ 162560 w 317500"/>
                <a:gd name="connsiteY4" fmla="*/ 364744 h 368300"/>
                <a:gd name="connsiteX5" fmla="*/ 277368 w 317500"/>
                <a:gd name="connsiteY5" fmla="*/ 317373 h 368300"/>
                <a:gd name="connsiteX6" fmla="*/ 319659 w 317500"/>
                <a:gd name="connsiteY6" fmla="*/ 185547 h 368300"/>
                <a:gd name="connsiteX7" fmla="*/ 278384 w 317500"/>
                <a:gd name="connsiteY7" fmla="*/ 56134 h 368300"/>
                <a:gd name="connsiteX8" fmla="*/ 165862 w 317500"/>
                <a:gd name="connsiteY8" fmla="*/ 9525 h 36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500" h="368300">
                  <a:moveTo>
                    <a:pt x="165862" y="9525"/>
                  </a:moveTo>
                  <a:cubicBezTo>
                    <a:pt x="120396" y="9525"/>
                    <a:pt x="82931" y="26035"/>
                    <a:pt x="53594" y="58928"/>
                  </a:cubicBezTo>
                  <a:cubicBezTo>
                    <a:pt x="24257" y="91821"/>
                    <a:pt x="9525" y="134874"/>
                    <a:pt x="9525" y="188214"/>
                  </a:cubicBezTo>
                  <a:cubicBezTo>
                    <a:pt x="9525" y="242062"/>
                    <a:pt x="23495" y="284861"/>
                    <a:pt x="51308" y="316865"/>
                  </a:cubicBezTo>
                  <a:cubicBezTo>
                    <a:pt x="79121" y="348742"/>
                    <a:pt x="116205" y="364744"/>
                    <a:pt x="162560" y="364744"/>
                  </a:cubicBezTo>
                  <a:cubicBezTo>
                    <a:pt x="210947" y="364744"/>
                    <a:pt x="249174" y="348996"/>
                    <a:pt x="277368" y="317373"/>
                  </a:cubicBezTo>
                  <a:cubicBezTo>
                    <a:pt x="305562" y="285877"/>
                    <a:pt x="319659" y="241808"/>
                    <a:pt x="319659" y="185547"/>
                  </a:cubicBezTo>
                  <a:cubicBezTo>
                    <a:pt x="319659" y="130302"/>
                    <a:pt x="305943" y="87122"/>
                    <a:pt x="278384" y="56134"/>
                  </a:cubicBezTo>
                  <a:cubicBezTo>
                    <a:pt x="250825" y="25019"/>
                    <a:pt x="213360" y="9525"/>
                    <a:pt x="165862" y="9525"/>
                  </a:cubicBezTo>
                  <a:close/>
                </a:path>
              </a:pathLst>
            </a:custGeom>
            <a:solidFill>
              <a:srgbClr val="FFFFFF">
                <a:alpha val="80000"/>
              </a:srgbClr>
            </a:solidFill>
            <a:ln w="952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B4717BE9-D832-43B3-B82B-81ACEA117D67}"/>
                </a:ext>
              </a:extLst>
            </p:cNvPr>
            <p:cNvSpPr/>
            <p:nvPr/>
          </p:nvSpPr>
          <p:spPr>
            <a:xfrm>
              <a:off x="-3236076" y="4981376"/>
              <a:ext cx="114300" cy="177800"/>
            </a:xfrm>
            <a:custGeom>
              <a:avLst/>
              <a:gdLst>
                <a:gd name="connsiteX0" fmla="*/ 61087 w 114300"/>
                <a:gd name="connsiteY0" fmla="*/ 9525 h 177800"/>
                <a:gd name="connsiteX1" fmla="*/ 58928 w 114300"/>
                <a:gd name="connsiteY1" fmla="*/ 9525 h 177800"/>
                <a:gd name="connsiteX2" fmla="*/ 52070 w 114300"/>
                <a:gd name="connsiteY2" fmla="*/ 43561 h 177800"/>
                <a:gd name="connsiteX3" fmla="*/ 9525 w 114300"/>
                <a:gd name="connsiteY3" fmla="*/ 176149 h 177800"/>
                <a:gd name="connsiteX4" fmla="*/ 109601 w 114300"/>
                <a:gd name="connsiteY4" fmla="*/ 176149 h 177800"/>
                <a:gd name="connsiteX5" fmla="*/ 67564 w 114300"/>
                <a:gd name="connsiteY5" fmla="*/ 44704 h 177800"/>
                <a:gd name="connsiteX6" fmla="*/ 61087 w 114300"/>
                <a:gd name="connsiteY6" fmla="*/ 9525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77800">
                  <a:moveTo>
                    <a:pt x="61087" y="9525"/>
                  </a:moveTo>
                  <a:lnTo>
                    <a:pt x="58928" y="9525"/>
                  </a:lnTo>
                  <a:cubicBezTo>
                    <a:pt x="58039" y="20955"/>
                    <a:pt x="55753" y="32385"/>
                    <a:pt x="52070" y="43561"/>
                  </a:cubicBezTo>
                  <a:lnTo>
                    <a:pt x="9525" y="176149"/>
                  </a:lnTo>
                  <a:lnTo>
                    <a:pt x="109601" y="176149"/>
                  </a:lnTo>
                  <a:lnTo>
                    <a:pt x="67564" y="44704"/>
                  </a:lnTo>
                  <a:cubicBezTo>
                    <a:pt x="64516" y="34925"/>
                    <a:pt x="62357" y="23114"/>
                    <a:pt x="61087" y="9525"/>
                  </a:cubicBezTo>
                  <a:close/>
                </a:path>
              </a:pathLst>
            </a:custGeom>
            <a:solidFill>
              <a:srgbClr val="FFFFFF">
                <a:alpha val="80000"/>
              </a:srgbClr>
            </a:solid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1E0E7ED8-2B4A-426F-84F2-E060AE2412C3}"/>
                </a:ext>
              </a:extLst>
            </p:cNvPr>
            <p:cNvSpPr/>
            <p:nvPr/>
          </p:nvSpPr>
          <p:spPr>
            <a:xfrm>
              <a:off x="-1072758" y="4936418"/>
              <a:ext cx="177800" cy="203200"/>
            </a:xfrm>
            <a:custGeom>
              <a:avLst/>
              <a:gdLst>
                <a:gd name="connsiteX0" fmla="*/ 72009 w 177800"/>
                <a:gd name="connsiteY0" fmla="*/ 9525 h 203200"/>
                <a:gd name="connsiteX1" fmla="*/ 9525 w 177800"/>
                <a:gd name="connsiteY1" fmla="*/ 9525 h 203200"/>
                <a:gd name="connsiteX2" fmla="*/ 9525 w 177800"/>
                <a:gd name="connsiteY2" fmla="*/ 194183 h 203200"/>
                <a:gd name="connsiteX3" fmla="*/ 65151 w 177800"/>
                <a:gd name="connsiteY3" fmla="*/ 194183 h 203200"/>
                <a:gd name="connsiteX4" fmla="*/ 145669 w 177800"/>
                <a:gd name="connsiteY4" fmla="*/ 168910 h 203200"/>
                <a:gd name="connsiteX5" fmla="*/ 173228 w 177800"/>
                <a:gd name="connsiteY5" fmla="*/ 97536 h 203200"/>
                <a:gd name="connsiteX6" fmla="*/ 72009 w 177800"/>
                <a:gd name="connsiteY6" fmla="*/ 9525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00" h="203200">
                  <a:moveTo>
                    <a:pt x="72009" y="9525"/>
                  </a:moveTo>
                  <a:lnTo>
                    <a:pt x="9525" y="9525"/>
                  </a:lnTo>
                  <a:lnTo>
                    <a:pt x="9525" y="194183"/>
                  </a:lnTo>
                  <a:lnTo>
                    <a:pt x="65151" y="194183"/>
                  </a:lnTo>
                  <a:cubicBezTo>
                    <a:pt x="100457" y="194183"/>
                    <a:pt x="127254" y="185801"/>
                    <a:pt x="145669" y="168910"/>
                  </a:cubicBezTo>
                  <a:cubicBezTo>
                    <a:pt x="164084" y="152146"/>
                    <a:pt x="173228" y="128270"/>
                    <a:pt x="173228" y="97536"/>
                  </a:cubicBezTo>
                  <a:cubicBezTo>
                    <a:pt x="173101" y="38862"/>
                    <a:pt x="139446" y="9525"/>
                    <a:pt x="72009" y="9525"/>
                  </a:cubicBezTo>
                  <a:close/>
                </a:path>
              </a:pathLst>
            </a:custGeom>
            <a:solidFill>
              <a:srgbClr val="FFFFFF">
                <a:alpha val="80000"/>
              </a:srgbClr>
            </a:solidFill>
            <a:ln w="9525"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2EAF8D14-E92D-4FD9-9957-5A477D0FA34E}"/>
                </a:ext>
              </a:extLst>
            </p:cNvPr>
            <p:cNvSpPr/>
            <p:nvPr/>
          </p:nvSpPr>
          <p:spPr>
            <a:xfrm>
              <a:off x="-5110469" y="4977566"/>
              <a:ext cx="114300" cy="127000"/>
            </a:xfrm>
            <a:custGeom>
              <a:avLst/>
              <a:gdLst>
                <a:gd name="connsiteX0" fmla="*/ 49403 w 114300"/>
                <a:gd name="connsiteY0" fmla="*/ 9525 h 127000"/>
                <a:gd name="connsiteX1" fmla="*/ 9525 w 114300"/>
                <a:gd name="connsiteY1" fmla="*/ 9525 h 127000"/>
                <a:gd name="connsiteX2" fmla="*/ 9525 w 114300"/>
                <a:gd name="connsiteY2" fmla="*/ 118364 h 127000"/>
                <a:gd name="connsiteX3" fmla="*/ 47752 w 114300"/>
                <a:gd name="connsiteY3" fmla="*/ 118364 h 127000"/>
                <a:gd name="connsiteX4" fmla="*/ 93345 w 114300"/>
                <a:gd name="connsiteY4" fmla="*/ 101981 h 127000"/>
                <a:gd name="connsiteX5" fmla="*/ 110744 w 114300"/>
                <a:gd name="connsiteY5" fmla="*/ 60833 h 127000"/>
                <a:gd name="connsiteX6" fmla="*/ 49403 w 114300"/>
                <a:gd name="connsiteY6" fmla="*/ 9525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27000">
                  <a:moveTo>
                    <a:pt x="49403" y="9525"/>
                  </a:moveTo>
                  <a:lnTo>
                    <a:pt x="9525" y="9525"/>
                  </a:lnTo>
                  <a:lnTo>
                    <a:pt x="9525" y="118364"/>
                  </a:lnTo>
                  <a:lnTo>
                    <a:pt x="47752" y="118364"/>
                  </a:lnTo>
                  <a:cubicBezTo>
                    <a:pt x="66675" y="118364"/>
                    <a:pt x="81788" y="112903"/>
                    <a:pt x="93345" y="101981"/>
                  </a:cubicBezTo>
                  <a:cubicBezTo>
                    <a:pt x="105029" y="90932"/>
                    <a:pt x="110744" y="77216"/>
                    <a:pt x="110744" y="60833"/>
                  </a:cubicBezTo>
                  <a:cubicBezTo>
                    <a:pt x="110744" y="26543"/>
                    <a:pt x="90297" y="9525"/>
                    <a:pt x="49403" y="9525"/>
                  </a:cubicBezTo>
                  <a:close/>
                </a:path>
              </a:pathLst>
            </a:custGeom>
            <a:solidFill>
              <a:srgbClr val="FFFFFF">
                <a:alpha val="80000"/>
              </a:srgbClr>
            </a:solidFill>
            <a:ln w="9525"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9D20C365-0161-429B-9CE4-8AF6C436D6DF}"/>
                </a:ext>
              </a:extLst>
            </p:cNvPr>
            <p:cNvSpPr/>
            <p:nvPr/>
          </p:nvSpPr>
          <p:spPr>
            <a:xfrm>
              <a:off x="-4327641" y="4979217"/>
              <a:ext cx="114300" cy="139700"/>
            </a:xfrm>
            <a:custGeom>
              <a:avLst/>
              <a:gdLst>
                <a:gd name="connsiteX0" fmla="*/ 44196 w 114300"/>
                <a:gd name="connsiteY0" fmla="*/ 9525 h 139700"/>
                <a:gd name="connsiteX1" fmla="*/ 9525 w 114300"/>
                <a:gd name="connsiteY1" fmla="*/ 9525 h 139700"/>
                <a:gd name="connsiteX2" fmla="*/ 9525 w 114300"/>
                <a:gd name="connsiteY2" fmla="*/ 131445 h 139700"/>
                <a:gd name="connsiteX3" fmla="*/ 44196 w 114300"/>
                <a:gd name="connsiteY3" fmla="*/ 131445 h 139700"/>
                <a:gd name="connsiteX4" fmla="*/ 114554 w 114300"/>
                <a:gd name="connsiteY4" fmla="*/ 69850 h 139700"/>
                <a:gd name="connsiteX5" fmla="*/ 44196 w 114300"/>
                <a:gd name="connsiteY5" fmla="*/ 9525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 h="139700">
                  <a:moveTo>
                    <a:pt x="44196" y="9525"/>
                  </a:moveTo>
                  <a:lnTo>
                    <a:pt x="9525" y="9525"/>
                  </a:lnTo>
                  <a:lnTo>
                    <a:pt x="9525" y="131445"/>
                  </a:lnTo>
                  <a:lnTo>
                    <a:pt x="44196" y="131445"/>
                  </a:lnTo>
                  <a:cubicBezTo>
                    <a:pt x="91059" y="131445"/>
                    <a:pt x="114554" y="110871"/>
                    <a:pt x="114554" y="69850"/>
                  </a:cubicBezTo>
                  <a:cubicBezTo>
                    <a:pt x="114554" y="29591"/>
                    <a:pt x="91059" y="9525"/>
                    <a:pt x="44196" y="9525"/>
                  </a:cubicBezTo>
                  <a:close/>
                </a:path>
              </a:pathLst>
            </a:custGeom>
            <a:solidFill>
              <a:srgbClr val="FFFFFF">
                <a:alpha val="80000"/>
              </a:srgbClr>
            </a:solidFill>
            <a:ln w="9525"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9F5791C0-EC79-4160-BB28-BE9DDB952348}"/>
                </a:ext>
              </a:extLst>
            </p:cNvPr>
            <p:cNvSpPr/>
            <p:nvPr/>
          </p:nvSpPr>
          <p:spPr>
            <a:xfrm>
              <a:off x="-489701" y="4936418"/>
              <a:ext cx="177800" cy="177800"/>
            </a:xfrm>
            <a:custGeom>
              <a:avLst/>
              <a:gdLst>
                <a:gd name="connsiteX0" fmla="*/ 174371 w 177800"/>
                <a:gd name="connsiteY0" fmla="*/ 89154 h 177800"/>
                <a:gd name="connsiteX1" fmla="*/ 150622 w 177800"/>
                <a:gd name="connsiteY1" fmla="*/ 30607 h 177800"/>
                <a:gd name="connsiteX2" fmla="*/ 82677 w 177800"/>
                <a:gd name="connsiteY2" fmla="*/ 9525 h 177800"/>
                <a:gd name="connsiteX3" fmla="*/ 9525 w 177800"/>
                <a:gd name="connsiteY3" fmla="*/ 9525 h 177800"/>
                <a:gd name="connsiteX4" fmla="*/ 9525 w 177800"/>
                <a:gd name="connsiteY4" fmla="*/ 177038 h 177800"/>
                <a:gd name="connsiteX5" fmla="*/ 76835 w 177800"/>
                <a:gd name="connsiteY5" fmla="*/ 177038 h 177800"/>
                <a:gd name="connsiteX6" fmla="*/ 147828 w 177800"/>
                <a:gd name="connsiteY6" fmla="*/ 153543 h 177800"/>
                <a:gd name="connsiteX7" fmla="*/ 174371 w 177800"/>
                <a:gd name="connsiteY7" fmla="*/ 89154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0" h="177800">
                  <a:moveTo>
                    <a:pt x="174371" y="89154"/>
                  </a:moveTo>
                  <a:cubicBezTo>
                    <a:pt x="174371" y="64262"/>
                    <a:pt x="166497" y="44704"/>
                    <a:pt x="150622" y="30607"/>
                  </a:cubicBezTo>
                  <a:cubicBezTo>
                    <a:pt x="134747" y="16510"/>
                    <a:pt x="112141" y="9525"/>
                    <a:pt x="82677" y="9525"/>
                  </a:cubicBezTo>
                  <a:lnTo>
                    <a:pt x="9525" y="9525"/>
                  </a:lnTo>
                  <a:lnTo>
                    <a:pt x="9525" y="177038"/>
                  </a:lnTo>
                  <a:lnTo>
                    <a:pt x="76835" y="177038"/>
                  </a:lnTo>
                  <a:cubicBezTo>
                    <a:pt x="106680" y="177038"/>
                    <a:pt x="130302" y="169164"/>
                    <a:pt x="147828" y="153543"/>
                  </a:cubicBezTo>
                  <a:cubicBezTo>
                    <a:pt x="165608" y="137795"/>
                    <a:pt x="174371" y="116332"/>
                    <a:pt x="174371" y="89154"/>
                  </a:cubicBezTo>
                  <a:close/>
                </a:path>
              </a:pathLst>
            </a:custGeom>
            <a:solidFill>
              <a:srgbClr val="FFFFFF">
                <a:alpha val="80000"/>
              </a:srgbClr>
            </a:solidFill>
            <a:ln w="9525"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4F34613B-D2FB-4C76-B2A7-782E549480DF}"/>
                </a:ext>
              </a:extLst>
            </p:cNvPr>
            <p:cNvSpPr/>
            <p:nvPr/>
          </p:nvSpPr>
          <p:spPr>
            <a:xfrm>
              <a:off x="-4771252" y="4980868"/>
              <a:ext cx="215900" cy="266700"/>
            </a:xfrm>
            <a:custGeom>
              <a:avLst/>
              <a:gdLst>
                <a:gd name="connsiteX0" fmla="*/ 110490 w 215900"/>
                <a:gd name="connsiteY0" fmla="*/ 9525 h 266700"/>
                <a:gd name="connsiteX1" fmla="*/ 36830 w 215900"/>
                <a:gd name="connsiteY1" fmla="*/ 44323 h 266700"/>
                <a:gd name="connsiteX2" fmla="*/ 9525 w 215900"/>
                <a:gd name="connsiteY2" fmla="*/ 136398 h 266700"/>
                <a:gd name="connsiteX3" fmla="*/ 36830 w 215900"/>
                <a:gd name="connsiteY3" fmla="*/ 228346 h 266700"/>
                <a:gd name="connsiteX4" fmla="*/ 108331 w 215900"/>
                <a:gd name="connsiteY4" fmla="*/ 262128 h 266700"/>
                <a:gd name="connsiteX5" fmla="*/ 180594 w 215900"/>
                <a:gd name="connsiteY5" fmla="*/ 229235 h 266700"/>
                <a:gd name="connsiteX6" fmla="*/ 207264 w 215900"/>
                <a:gd name="connsiteY6" fmla="*/ 138049 h 266700"/>
                <a:gd name="connsiteX7" fmla="*/ 181356 w 215900"/>
                <a:gd name="connsiteY7" fmla="*/ 43434 h 266700"/>
                <a:gd name="connsiteX8" fmla="*/ 110490 w 215900"/>
                <a:gd name="connsiteY8" fmla="*/ 952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900" h="266700">
                  <a:moveTo>
                    <a:pt x="110490" y="9525"/>
                  </a:moveTo>
                  <a:cubicBezTo>
                    <a:pt x="79629" y="9525"/>
                    <a:pt x="54991" y="21082"/>
                    <a:pt x="36830" y="44323"/>
                  </a:cubicBezTo>
                  <a:cubicBezTo>
                    <a:pt x="18669" y="67564"/>
                    <a:pt x="9525" y="98171"/>
                    <a:pt x="9525" y="136398"/>
                  </a:cubicBezTo>
                  <a:cubicBezTo>
                    <a:pt x="9525" y="175133"/>
                    <a:pt x="18669" y="205740"/>
                    <a:pt x="36830" y="228346"/>
                  </a:cubicBezTo>
                  <a:cubicBezTo>
                    <a:pt x="54991" y="250952"/>
                    <a:pt x="78867" y="262128"/>
                    <a:pt x="108331" y="262128"/>
                  </a:cubicBezTo>
                  <a:cubicBezTo>
                    <a:pt x="138684" y="262128"/>
                    <a:pt x="162814" y="251206"/>
                    <a:pt x="180594" y="229235"/>
                  </a:cubicBezTo>
                  <a:cubicBezTo>
                    <a:pt x="198374" y="207264"/>
                    <a:pt x="207264" y="176911"/>
                    <a:pt x="207264" y="138049"/>
                  </a:cubicBezTo>
                  <a:cubicBezTo>
                    <a:pt x="207264" y="97536"/>
                    <a:pt x="198628" y="65913"/>
                    <a:pt x="181356" y="43434"/>
                  </a:cubicBezTo>
                  <a:cubicBezTo>
                    <a:pt x="164084" y="20955"/>
                    <a:pt x="140589" y="9525"/>
                    <a:pt x="110490" y="9525"/>
                  </a:cubicBezTo>
                  <a:close/>
                </a:path>
              </a:pathLst>
            </a:custGeom>
            <a:solidFill>
              <a:srgbClr val="FFFFFF">
                <a:alpha val="80000"/>
              </a:srgbClr>
            </a:solidFill>
            <a:ln w="9525"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931A668A-6A03-4C11-AF69-C988BB3C929D}"/>
                </a:ext>
              </a:extLst>
            </p:cNvPr>
            <p:cNvSpPr/>
            <p:nvPr/>
          </p:nvSpPr>
          <p:spPr>
            <a:xfrm>
              <a:off x="-5453623" y="4979217"/>
              <a:ext cx="114300" cy="139700"/>
            </a:xfrm>
            <a:custGeom>
              <a:avLst/>
              <a:gdLst>
                <a:gd name="connsiteX0" fmla="*/ 44196 w 114300"/>
                <a:gd name="connsiteY0" fmla="*/ 9525 h 139700"/>
                <a:gd name="connsiteX1" fmla="*/ 9525 w 114300"/>
                <a:gd name="connsiteY1" fmla="*/ 9525 h 139700"/>
                <a:gd name="connsiteX2" fmla="*/ 9525 w 114300"/>
                <a:gd name="connsiteY2" fmla="*/ 131445 h 139700"/>
                <a:gd name="connsiteX3" fmla="*/ 44196 w 114300"/>
                <a:gd name="connsiteY3" fmla="*/ 131445 h 139700"/>
                <a:gd name="connsiteX4" fmla="*/ 114554 w 114300"/>
                <a:gd name="connsiteY4" fmla="*/ 69850 h 139700"/>
                <a:gd name="connsiteX5" fmla="*/ 44196 w 114300"/>
                <a:gd name="connsiteY5" fmla="*/ 9525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 h="139700">
                  <a:moveTo>
                    <a:pt x="44196" y="9525"/>
                  </a:moveTo>
                  <a:lnTo>
                    <a:pt x="9525" y="9525"/>
                  </a:lnTo>
                  <a:lnTo>
                    <a:pt x="9525" y="131445"/>
                  </a:lnTo>
                  <a:lnTo>
                    <a:pt x="44196" y="131445"/>
                  </a:lnTo>
                  <a:cubicBezTo>
                    <a:pt x="91059" y="131445"/>
                    <a:pt x="114554" y="110871"/>
                    <a:pt x="114554" y="69850"/>
                  </a:cubicBezTo>
                  <a:cubicBezTo>
                    <a:pt x="114554" y="29591"/>
                    <a:pt x="91059" y="9525"/>
                    <a:pt x="44196" y="9525"/>
                  </a:cubicBezTo>
                  <a:close/>
                </a:path>
              </a:pathLst>
            </a:custGeom>
            <a:solidFill>
              <a:srgbClr val="FFFFFF">
                <a:alpha val="80000"/>
              </a:srgbClr>
            </a:solidFill>
            <a:ln w="952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49C5B6A8-EB52-438A-ACA9-BEA592F8C2DA}"/>
                </a:ext>
              </a:extLst>
            </p:cNvPr>
            <p:cNvSpPr/>
            <p:nvPr/>
          </p:nvSpPr>
          <p:spPr>
            <a:xfrm>
              <a:off x="-5881740" y="4661209"/>
              <a:ext cx="9842500" cy="1244600"/>
            </a:xfrm>
            <a:custGeom>
              <a:avLst/>
              <a:gdLst>
                <a:gd name="connsiteX0" fmla="*/ 9525 w 9842500"/>
                <a:gd name="connsiteY0" fmla="*/ 9525 h 1244600"/>
                <a:gd name="connsiteX1" fmla="*/ 9525 w 9842500"/>
                <a:gd name="connsiteY1" fmla="*/ 1243965 h 1244600"/>
                <a:gd name="connsiteX2" fmla="*/ 9839325 w 9842500"/>
                <a:gd name="connsiteY2" fmla="*/ 1243965 h 1244600"/>
                <a:gd name="connsiteX3" fmla="*/ 9839325 w 9842500"/>
                <a:gd name="connsiteY3" fmla="*/ 9525 h 1244600"/>
                <a:gd name="connsiteX4" fmla="*/ 9525 w 9842500"/>
                <a:gd name="connsiteY4" fmla="*/ 9525 h 1244600"/>
                <a:gd name="connsiteX5" fmla="*/ 592963 w 9842500"/>
                <a:gd name="connsiteY5" fmla="*/ 479806 h 1244600"/>
                <a:gd name="connsiteX6" fmla="*/ 479679 w 9842500"/>
                <a:gd name="connsiteY6" fmla="*/ 516255 h 1244600"/>
                <a:gd name="connsiteX7" fmla="*/ 437642 w 9842500"/>
                <a:gd name="connsiteY7" fmla="*/ 516255 h 1244600"/>
                <a:gd name="connsiteX8" fmla="*/ 437642 w 9842500"/>
                <a:gd name="connsiteY8" fmla="*/ 651002 h 1244600"/>
                <a:gd name="connsiteX9" fmla="*/ 349504 w 9842500"/>
                <a:gd name="connsiteY9" fmla="*/ 651002 h 1244600"/>
                <a:gd name="connsiteX10" fmla="*/ 349504 w 9842500"/>
                <a:gd name="connsiteY10" fmla="*/ 259842 h 1244600"/>
                <a:gd name="connsiteX11" fmla="*/ 487553 w 9842500"/>
                <a:gd name="connsiteY11" fmla="*/ 259842 h 1244600"/>
                <a:gd name="connsiteX12" fmla="*/ 635381 w 9842500"/>
                <a:gd name="connsiteY12" fmla="*/ 384429 h 1244600"/>
                <a:gd name="connsiteX13" fmla="*/ 592963 w 9842500"/>
                <a:gd name="connsiteY13" fmla="*/ 479806 h 1244600"/>
                <a:gd name="connsiteX14" fmla="*/ 919607 w 9842500"/>
                <a:gd name="connsiteY14" fmla="*/ 651002 h 1244600"/>
                <a:gd name="connsiteX15" fmla="*/ 858774 w 9842500"/>
                <a:gd name="connsiteY15" fmla="*/ 550418 h 1244600"/>
                <a:gd name="connsiteX16" fmla="*/ 845693 w 9842500"/>
                <a:gd name="connsiteY16" fmla="*/ 529971 h 1244600"/>
                <a:gd name="connsiteX17" fmla="*/ 832993 w 9842500"/>
                <a:gd name="connsiteY17" fmla="*/ 514604 h 1244600"/>
                <a:gd name="connsiteX18" fmla="*/ 819658 w 9842500"/>
                <a:gd name="connsiteY18" fmla="*/ 504825 h 1244600"/>
                <a:gd name="connsiteX19" fmla="*/ 804545 w 9842500"/>
                <a:gd name="connsiteY19" fmla="*/ 501396 h 1244600"/>
                <a:gd name="connsiteX20" fmla="*/ 780796 w 9842500"/>
                <a:gd name="connsiteY20" fmla="*/ 501396 h 1244600"/>
                <a:gd name="connsiteX21" fmla="*/ 780796 w 9842500"/>
                <a:gd name="connsiteY21" fmla="*/ 651129 h 1244600"/>
                <a:gd name="connsiteX22" fmla="*/ 692658 w 9842500"/>
                <a:gd name="connsiteY22" fmla="*/ 651129 h 1244600"/>
                <a:gd name="connsiteX23" fmla="*/ 692658 w 9842500"/>
                <a:gd name="connsiteY23" fmla="*/ 259969 h 1244600"/>
                <a:gd name="connsiteX24" fmla="*/ 832358 w 9842500"/>
                <a:gd name="connsiteY24" fmla="*/ 259969 h 1244600"/>
                <a:gd name="connsiteX25" fmla="*/ 974725 w 9842500"/>
                <a:gd name="connsiteY25" fmla="*/ 366395 h 1244600"/>
                <a:gd name="connsiteX26" fmla="*/ 968502 w 9842500"/>
                <a:gd name="connsiteY26" fmla="*/ 404114 h 1244600"/>
                <a:gd name="connsiteX27" fmla="*/ 950722 w 9842500"/>
                <a:gd name="connsiteY27" fmla="*/ 435356 h 1244600"/>
                <a:gd name="connsiteX28" fmla="*/ 923036 w 9842500"/>
                <a:gd name="connsiteY28" fmla="*/ 459359 h 1244600"/>
                <a:gd name="connsiteX29" fmla="*/ 886841 w 9842500"/>
                <a:gd name="connsiteY29" fmla="*/ 475234 h 1244600"/>
                <a:gd name="connsiteX30" fmla="*/ 886841 w 9842500"/>
                <a:gd name="connsiteY30" fmla="*/ 476377 h 1244600"/>
                <a:gd name="connsiteX31" fmla="*/ 903732 w 9842500"/>
                <a:gd name="connsiteY31" fmla="*/ 485267 h 1244600"/>
                <a:gd name="connsiteX32" fmla="*/ 919607 w 9842500"/>
                <a:gd name="connsiteY32" fmla="*/ 499618 h 1244600"/>
                <a:gd name="connsiteX33" fmla="*/ 934212 w 9842500"/>
                <a:gd name="connsiteY33" fmla="*/ 517271 h 1244600"/>
                <a:gd name="connsiteX34" fmla="*/ 946912 w 9842500"/>
                <a:gd name="connsiteY34" fmla="*/ 535686 h 1244600"/>
                <a:gd name="connsiteX35" fmla="*/ 1020826 w 9842500"/>
                <a:gd name="connsiteY35" fmla="*/ 651383 h 1244600"/>
                <a:gd name="connsiteX36" fmla="*/ 919607 w 9842500"/>
                <a:gd name="connsiteY36" fmla="*/ 651383 h 1244600"/>
                <a:gd name="connsiteX37" fmla="*/ 1356995 w 9842500"/>
                <a:gd name="connsiteY37" fmla="*/ 601345 h 1244600"/>
                <a:gd name="connsiteX38" fmla="*/ 1217168 w 9842500"/>
                <a:gd name="connsiteY38" fmla="*/ 657860 h 1244600"/>
                <a:gd name="connsiteX39" fmla="*/ 1080262 w 9842500"/>
                <a:gd name="connsiteY39" fmla="*/ 603123 h 1244600"/>
                <a:gd name="connsiteX40" fmla="*/ 1027303 w 9842500"/>
                <a:gd name="connsiteY40" fmla="*/ 460629 h 1244600"/>
                <a:gd name="connsiteX41" fmla="*/ 1081024 w 9842500"/>
                <a:gd name="connsiteY41" fmla="*/ 310642 h 1244600"/>
                <a:gd name="connsiteX42" fmla="*/ 1223391 w 9842500"/>
                <a:gd name="connsiteY42" fmla="*/ 253365 h 1244600"/>
                <a:gd name="connsiteX43" fmla="*/ 1358773 w 9842500"/>
                <a:gd name="connsiteY43" fmla="*/ 308229 h 1244600"/>
                <a:gd name="connsiteX44" fmla="*/ 1410462 w 9842500"/>
                <a:gd name="connsiteY44" fmla="*/ 452755 h 1244600"/>
                <a:gd name="connsiteX45" fmla="*/ 1356995 w 9842500"/>
                <a:gd name="connsiteY45" fmla="*/ 601345 h 1244600"/>
                <a:gd name="connsiteX46" fmla="*/ 1718945 w 9842500"/>
                <a:gd name="connsiteY46" fmla="*/ 479806 h 1244600"/>
                <a:gd name="connsiteX47" fmla="*/ 1605661 w 9842500"/>
                <a:gd name="connsiteY47" fmla="*/ 516255 h 1244600"/>
                <a:gd name="connsiteX48" fmla="*/ 1563624 w 9842500"/>
                <a:gd name="connsiteY48" fmla="*/ 516255 h 1244600"/>
                <a:gd name="connsiteX49" fmla="*/ 1563624 w 9842500"/>
                <a:gd name="connsiteY49" fmla="*/ 651002 h 1244600"/>
                <a:gd name="connsiteX50" fmla="*/ 1475486 w 9842500"/>
                <a:gd name="connsiteY50" fmla="*/ 651002 h 1244600"/>
                <a:gd name="connsiteX51" fmla="*/ 1475486 w 9842500"/>
                <a:gd name="connsiteY51" fmla="*/ 259842 h 1244600"/>
                <a:gd name="connsiteX52" fmla="*/ 1613535 w 9842500"/>
                <a:gd name="connsiteY52" fmla="*/ 259842 h 1244600"/>
                <a:gd name="connsiteX53" fmla="*/ 1761363 w 9842500"/>
                <a:gd name="connsiteY53" fmla="*/ 384429 h 1244600"/>
                <a:gd name="connsiteX54" fmla="*/ 1718945 w 9842500"/>
                <a:gd name="connsiteY54" fmla="*/ 479806 h 1244600"/>
                <a:gd name="connsiteX55" fmla="*/ 2123694 w 9842500"/>
                <a:gd name="connsiteY55" fmla="*/ 601345 h 1244600"/>
                <a:gd name="connsiteX56" fmla="*/ 1983867 w 9842500"/>
                <a:gd name="connsiteY56" fmla="*/ 657860 h 1244600"/>
                <a:gd name="connsiteX57" fmla="*/ 1846961 w 9842500"/>
                <a:gd name="connsiteY57" fmla="*/ 603123 h 1244600"/>
                <a:gd name="connsiteX58" fmla="*/ 1794002 w 9842500"/>
                <a:gd name="connsiteY58" fmla="*/ 460629 h 1244600"/>
                <a:gd name="connsiteX59" fmla="*/ 1847723 w 9842500"/>
                <a:gd name="connsiteY59" fmla="*/ 310642 h 1244600"/>
                <a:gd name="connsiteX60" fmla="*/ 1990090 w 9842500"/>
                <a:gd name="connsiteY60" fmla="*/ 253365 h 1244600"/>
                <a:gd name="connsiteX61" fmla="*/ 2125472 w 9842500"/>
                <a:gd name="connsiteY61" fmla="*/ 308229 h 1244600"/>
                <a:gd name="connsiteX62" fmla="*/ 2177161 w 9842500"/>
                <a:gd name="connsiteY62" fmla="*/ 452755 h 1244600"/>
                <a:gd name="connsiteX63" fmla="*/ 2123694 w 9842500"/>
                <a:gd name="connsiteY63" fmla="*/ 601345 h 1244600"/>
                <a:gd name="connsiteX64" fmla="*/ 2478532 w 9842500"/>
                <a:gd name="connsiteY64" fmla="*/ 596011 h 1244600"/>
                <a:gd name="connsiteX65" fmla="*/ 2444877 w 9842500"/>
                <a:gd name="connsiteY65" fmla="*/ 631952 h 1244600"/>
                <a:gd name="connsiteX66" fmla="*/ 2395347 w 9842500"/>
                <a:gd name="connsiteY66" fmla="*/ 651764 h 1244600"/>
                <a:gd name="connsiteX67" fmla="*/ 2335784 w 9842500"/>
                <a:gd name="connsiteY67" fmla="*/ 657733 h 1244600"/>
                <a:gd name="connsiteX68" fmla="*/ 2274570 w 9842500"/>
                <a:gd name="connsiteY68" fmla="*/ 652272 h 1244600"/>
                <a:gd name="connsiteX69" fmla="*/ 2224278 w 9842500"/>
                <a:gd name="connsiteY69" fmla="*/ 635889 h 1244600"/>
                <a:gd name="connsiteX70" fmla="*/ 2224278 w 9842500"/>
                <a:gd name="connsiteY70" fmla="*/ 548640 h 1244600"/>
                <a:gd name="connsiteX71" fmla="*/ 2275840 w 9842500"/>
                <a:gd name="connsiteY71" fmla="*/ 578485 h 1244600"/>
                <a:gd name="connsiteX72" fmla="*/ 2331974 w 9842500"/>
                <a:gd name="connsiteY72" fmla="*/ 588391 h 1244600"/>
                <a:gd name="connsiteX73" fmla="*/ 2361057 w 9842500"/>
                <a:gd name="connsiteY73" fmla="*/ 585343 h 1244600"/>
                <a:gd name="connsiteX74" fmla="*/ 2381758 w 9842500"/>
                <a:gd name="connsiteY74" fmla="*/ 576961 h 1244600"/>
                <a:gd name="connsiteX75" fmla="*/ 2394204 w 9842500"/>
                <a:gd name="connsiteY75" fmla="*/ 564388 h 1244600"/>
                <a:gd name="connsiteX76" fmla="*/ 2398268 w 9842500"/>
                <a:gd name="connsiteY76" fmla="*/ 548767 h 1244600"/>
                <a:gd name="connsiteX77" fmla="*/ 2391664 w 9842500"/>
                <a:gd name="connsiteY77" fmla="*/ 528320 h 1244600"/>
                <a:gd name="connsiteX78" fmla="*/ 2373757 w 9842500"/>
                <a:gd name="connsiteY78" fmla="*/ 511683 h 1244600"/>
                <a:gd name="connsiteX79" fmla="*/ 2346833 w 9842500"/>
                <a:gd name="connsiteY79" fmla="*/ 496951 h 1244600"/>
                <a:gd name="connsiteX80" fmla="*/ 2313305 w 9842500"/>
                <a:gd name="connsiteY80" fmla="*/ 482473 h 1244600"/>
                <a:gd name="connsiteX81" fmla="*/ 2244979 w 9842500"/>
                <a:gd name="connsiteY81" fmla="*/ 435864 h 1244600"/>
                <a:gd name="connsiteX82" fmla="*/ 2222500 w 9842500"/>
                <a:gd name="connsiteY82" fmla="*/ 369316 h 1244600"/>
                <a:gd name="connsiteX83" fmla="*/ 2234819 w 9842500"/>
                <a:gd name="connsiteY83" fmla="*/ 316865 h 1244600"/>
                <a:gd name="connsiteX84" fmla="*/ 2268220 w 9842500"/>
                <a:gd name="connsiteY84" fmla="*/ 280670 h 1244600"/>
                <a:gd name="connsiteX85" fmla="*/ 2317115 w 9842500"/>
                <a:gd name="connsiteY85" fmla="*/ 259842 h 1244600"/>
                <a:gd name="connsiteX86" fmla="*/ 2376043 w 9842500"/>
                <a:gd name="connsiteY86" fmla="*/ 253111 h 1244600"/>
                <a:gd name="connsiteX87" fmla="*/ 2430145 w 9842500"/>
                <a:gd name="connsiteY87" fmla="*/ 256794 h 1244600"/>
                <a:gd name="connsiteX88" fmla="*/ 2473706 w 9842500"/>
                <a:gd name="connsiteY88" fmla="*/ 268097 h 1244600"/>
                <a:gd name="connsiteX89" fmla="*/ 2473706 w 9842500"/>
                <a:gd name="connsiteY89" fmla="*/ 349631 h 1244600"/>
                <a:gd name="connsiteX90" fmla="*/ 2452243 w 9842500"/>
                <a:gd name="connsiteY90" fmla="*/ 337566 h 1244600"/>
                <a:gd name="connsiteX91" fmla="*/ 2428367 w 9842500"/>
                <a:gd name="connsiteY91" fmla="*/ 328930 h 1244600"/>
                <a:gd name="connsiteX92" fmla="*/ 2403983 w 9842500"/>
                <a:gd name="connsiteY92" fmla="*/ 323850 h 1244600"/>
                <a:gd name="connsiteX93" fmla="*/ 2380996 w 9842500"/>
                <a:gd name="connsiteY93" fmla="*/ 322199 h 1244600"/>
                <a:gd name="connsiteX94" fmla="*/ 2353691 w 9842500"/>
                <a:gd name="connsiteY94" fmla="*/ 325120 h 1244600"/>
                <a:gd name="connsiteX95" fmla="*/ 2332990 w 9842500"/>
                <a:gd name="connsiteY95" fmla="*/ 333121 h 1244600"/>
                <a:gd name="connsiteX96" fmla="*/ 2319909 w 9842500"/>
                <a:gd name="connsiteY96" fmla="*/ 345567 h 1244600"/>
                <a:gd name="connsiteX97" fmla="*/ 2315210 w 9842500"/>
                <a:gd name="connsiteY97" fmla="*/ 361823 h 1244600"/>
                <a:gd name="connsiteX98" fmla="*/ 2320417 w 9842500"/>
                <a:gd name="connsiteY98" fmla="*/ 379476 h 1244600"/>
                <a:gd name="connsiteX99" fmla="*/ 2335149 w 9842500"/>
                <a:gd name="connsiteY99" fmla="*/ 394208 h 1244600"/>
                <a:gd name="connsiteX100" fmla="*/ 2358390 w 9842500"/>
                <a:gd name="connsiteY100" fmla="*/ 407797 h 1244600"/>
                <a:gd name="connsiteX101" fmla="*/ 2389251 w 9842500"/>
                <a:gd name="connsiteY101" fmla="*/ 421513 h 1244600"/>
                <a:gd name="connsiteX102" fmla="*/ 2431415 w 9842500"/>
                <a:gd name="connsiteY102" fmla="*/ 442341 h 1244600"/>
                <a:gd name="connsiteX103" fmla="*/ 2463419 w 9842500"/>
                <a:gd name="connsiteY103" fmla="*/ 467233 h 1244600"/>
                <a:gd name="connsiteX104" fmla="*/ 2483866 w 9842500"/>
                <a:gd name="connsiteY104" fmla="*/ 498983 h 1244600"/>
                <a:gd name="connsiteX105" fmla="*/ 2490978 w 9842500"/>
                <a:gd name="connsiteY105" fmla="*/ 540639 h 1244600"/>
                <a:gd name="connsiteX106" fmla="*/ 2478532 w 9842500"/>
                <a:gd name="connsiteY106" fmla="*/ 596011 h 1244600"/>
                <a:gd name="connsiteX107" fmla="*/ 2803271 w 9842500"/>
                <a:gd name="connsiteY107" fmla="*/ 651002 h 1244600"/>
                <a:gd name="connsiteX108" fmla="*/ 2775458 w 9842500"/>
                <a:gd name="connsiteY108" fmla="*/ 564007 h 1244600"/>
                <a:gd name="connsiteX109" fmla="*/ 2636393 w 9842500"/>
                <a:gd name="connsiteY109" fmla="*/ 564007 h 1244600"/>
                <a:gd name="connsiteX110" fmla="*/ 2608834 w 9842500"/>
                <a:gd name="connsiteY110" fmla="*/ 651002 h 1244600"/>
                <a:gd name="connsiteX111" fmla="*/ 2513330 w 9842500"/>
                <a:gd name="connsiteY111" fmla="*/ 651002 h 1244600"/>
                <a:gd name="connsiteX112" fmla="*/ 2655697 w 9842500"/>
                <a:gd name="connsiteY112" fmla="*/ 259842 h 1244600"/>
                <a:gd name="connsiteX113" fmla="*/ 2760218 w 9842500"/>
                <a:gd name="connsiteY113" fmla="*/ 259842 h 1244600"/>
                <a:gd name="connsiteX114" fmla="*/ 2899283 w 9842500"/>
                <a:gd name="connsiteY114" fmla="*/ 651002 h 1244600"/>
                <a:gd name="connsiteX115" fmla="*/ 2803271 w 9842500"/>
                <a:gd name="connsiteY115" fmla="*/ 651002 h 1244600"/>
                <a:gd name="connsiteX116" fmla="*/ 3181096 w 9842500"/>
                <a:gd name="connsiteY116" fmla="*/ 651002 h 1244600"/>
                <a:gd name="connsiteX117" fmla="*/ 2948178 w 9842500"/>
                <a:gd name="connsiteY117" fmla="*/ 651002 h 1244600"/>
                <a:gd name="connsiteX118" fmla="*/ 2948178 w 9842500"/>
                <a:gd name="connsiteY118" fmla="*/ 259842 h 1244600"/>
                <a:gd name="connsiteX119" fmla="*/ 3036316 w 9842500"/>
                <a:gd name="connsiteY119" fmla="*/ 259842 h 1244600"/>
                <a:gd name="connsiteX120" fmla="*/ 3036316 w 9842500"/>
                <a:gd name="connsiteY120" fmla="*/ 579501 h 1244600"/>
                <a:gd name="connsiteX121" fmla="*/ 3181096 w 9842500"/>
                <a:gd name="connsiteY121" fmla="*/ 579501 h 1244600"/>
                <a:gd name="connsiteX122" fmla="*/ 3181096 w 9842500"/>
                <a:gd name="connsiteY122" fmla="*/ 651002 h 1244600"/>
                <a:gd name="connsiteX123" fmla="*/ 3654933 w 9842500"/>
                <a:gd name="connsiteY123" fmla="*/ 602107 h 1244600"/>
                <a:gd name="connsiteX124" fmla="*/ 3520694 w 9842500"/>
                <a:gd name="connsiteY124" fmla="*/ 657733 h 1244600"/>
                <a:gd name="connsiteX125" fmla="*/ 3388487 w 9842500"/>
                <a:gd name="connsiteY125" fmla="*/ 602615 h 1244600"/>
                <a:gd name="connsiteX126" fmla="*/ 3339211 w 9842500"/>
                <a:gd name="connsiteY126" fmla="*/ 459359 h 1244600"/>
                <a:gd name="connsiteX127" fmla="*/ 3389757 w 9842500"/>
                <a:gd name="connsiteY127" fmla="*/ 309499 h 1244600"/>
                <a:gd name="connsiteX128" fmla="*/ 3527933 w 9842500"/>
                <a:gd name="connsiteY128" fmla="*/ 253111 h 1244600"/>
                <a:gd name="connsiteX129" fmla="*/ 3655949 w 9842500"/>
                <a:gd name="connsiteY129" fmla="*/ 307213 h 1244600"/>
                <a:gd name="connsiteX130" fmla="*/ 3704844 w 9842500"/>
                <a:gd name="connsiteY130" fmla="*/ 449199 h 1244600"/>
                <a:gd name="connsiteX131" fmla="*/ 3654933 w 9842500"/>
                <a:gd name="connsiteY131" fmla="*/ 602107 h 1244600"/>
                <a:gd name="connsiteX132" fmla="*/ 3967734 w 9842500"/>
                <a:gd name="connsiteY132" fmla="*/ 284734 h 1244600"/>
                <a:gd name="connsiteX133" fmla="*/ 3812032 w 9842500"/>
                <a:gd name="connsiteY133" fmla="*/ 284734 h 1244600"/>
                <a:gd name="connsiteX134" fmla="*/ 3812032 w 9842500"/>
                <a:gd name="connsiteY134" fmla="*/ 444246 h 1244600"/>
                <a:gd name="connsiteX135" fmla="*/ 3956558 w 9842500"/>
                <a:gd name="connsiteY135" fmla="*/ 444246 h 1244600"/>
                <a:gd name="connsiteX136" fmla="*/ 3956558 w 9842500"/>
                <a:gd name="connsiteY136" fmla="*/ 468757 h 1244600"/>
                <a:gd name="connsiteX137" fmla="*/ 3812032 w 9842500"/>
                <a:gd name="connsiteY137" fmla="*/ 468757 h 1244600"/>
                <a:gd name="connsiteX138" fmla="*/ 3812032 w 9842500"/>
                <a:gd name="connsiteY138" fmla="*/ 651002 h 1244600"/>
                <a:gd name="connsiteX139" fmla="*/ 3784981 w 9842500"/>
                <a:gd name="connsiteY139" fmla="*/ 651002 h 1244600"/>
                <a:gd name="connsiteX140" fmla="*/ 3784981 w 9842500"/>
                <a:gd name="connsiteY140" fmla="*/ 259842 h 1244600"/>
                <a:gd name="connsiteX141" fmla="*/ 3967734 w 9842500"/>
                <a:gd name="connsiteY141" fmla="*/ 259842 h 1244600"/>
                <a:gd name="connsiteX142" fmla="*/ 3967734 w 9842500"/>
                <a:gd name="connsiteY142" fmla="*/ 284734 h 1244600"/>
                <a:gd name="connsiteX143" fmla="*/ 4389374 w 9842500"/>
                <a:gd name="connsiteY143" fmla="*/ 651002 h 1244600"/>
                <a:gd name="connsiteX144" fmla="*/ 4197604 w 9842500"/>
                <a:gd name="connsiteY144" fmla="*/ 651002 h 1244600"/>
                <a:gd name="connsiteX145" fmla="*/ 4197604 w 9842500"/>
                <a:gd name="connsiteY145" fmla="*/ 259842 h 1244600"/>
                <a:gd name="connsiteX146" fmla="*/ 4380357 w 9842500"/>
                <a:gd name="connsiteY146" fmla="*/ 259842 h 1244600"/>
                <a:gd name="connsiteX147" fmla="*/ 4380357 w 9842500"/>
                <a:gd name="connsiteY147" fmla="*/ 284607 h 1244600"/>
                <a:gd name="connsiteX148" fmla="*/ 4224655 w 9842500"/>
                <a:gd name="connsiteY148" fmla="*/ 284607 h 1244600"/>
                <a:gd name="connsiteX149" fmla="*/ 4224655 w 9842500"/>
                <a:gd name="connsiteY149" fmla="*/ 441452 h 1244600"/>
                <a:gd name="connsiteX150" fmla="*/ 4369181 w 9842500"/>
                <a:gd name="connsiteY150" fmla="*/ 441452 h 1244600"/>
                <a:gd name="connsiteX151" fmla="*/ 4369181 w 9842500"/>
                <a:gd name="connsiteY151" fmla="*/ 465963 h 1244600"/>
                <a:gd name="connsiteX152" fmla="*/ 4224655 w 9842500"/>
                <a:gd name="connsiteY152" fmla="*/ 465963 h 1244600"/>
                <a:gd name="connsiteX153" fmla="*/ 4224655 w 9842500"/>
                <a:gd name="connsiteY153" fmla="*/ 626364 h 1244600"/>
                <a:gd name="connsiteX154" fmla="*/ 4389374 w 9842500"/>
                <a:gd name="connsiteY154" fmla="*/ 626364 h 1244600"/>
                <a:gd name="connsiteX155" fmla="*/ 4389374 w 9842500"/>
                <a:gd name="connsiteY155" fmla="*/ 651002 h 1244600"/>
                <a:gd name="connsiteX156" fmla="*/ 4688967 w 9842500"/>
                <a:gd name="connsiteY156" fmla="*/ 651002 h 1244600"/>
                <a:gd name="connsiteX157" fmla="*/ 4598924 w 9842500"/>
                <a:gd name="connsiteY157" fmla="*/ 501777 h 1244600"/>
                <a:gd name="connsiteX158" fmla="*/ 4584446 w 9842500"/>
                <a:gd name="connsiteY158" fmla="*/ 474472 h 1244600"/>
                <a:gd name="connsiteX159" fmla="*/ 4583049 w 9842500"/>
                <a:gd name="connsiteY159" fmla="*/ 474472 h 1244600"/>
                <a:gd name="connsiteX160" fmla="*/ 4567555 w 9842500"/>
                <a:gd name="connsiteY160" fmla="*/ 501777 h 1244600"/>
                <a:gd name="connsiteX161" fmla="*/ 4475861 w 9842500"/>
                <a:gd name="connsiteY161" fmla="*/ 651002 h 1244600"/>
                <a:gd name="connsiteX162" fmla="*/ 4443349 w 9842500"/>
                <a:gd name="connsiteY162" fmla="*/ 651002 h 1244600"/>
                <a:gd name="connsiteX163" fmla="*/ 4566920 w 9842500"/>
                <a:gd name="connsiteY163" fmla="*/ 453771 h 1244600"/>
                <a:gd name="connsiteX164" fmla="*/ 4450715 w 9842500"/>
                <a:gd name="connsiteY164" fmla="*/ 259842 h 1244600"/>
                <a:gd name="connsiteX165" fmla="*/ 4483227 w 9842500"/>
                <a:gd name="connsiteY165" fmla="*/ 259842 h 1244600"/>
                <a:gd name="connsiteX166" fmla="*/ 4570730 w 9842500"/>
                <a:gd name="connsiteY166" fmla="*/ 406908 h 1244600"/>
                <a:gd name="connsiteX167" fmla="*/ 4584954 w 9842500"/>
                <a:gd name="connsiteY167" fmla="*/ 433070 h 1244600"/>
                <a:gd name="connsiteX168" fmla="*/ 4586097 w 9842500"/>
                <a:gd name="connsiteY168" fmla="*/ 433070 h 1244600"/>
                <a:gd name="connsiteX169" fmla="*/ 4600575 w 9842500"/>
                <a:gd name="connsiteY169" fmla="*/ 406908 h 1244600"/>
                <a:gd name="connsiteX170" fmla="*/ 4687570 w 9842500"/>
                <a:gd name="connsiteY170" fmla="*/ 259842 h 1244600"/>
                <a:gd name="connsiteX171" fmla="*/ 4718939 w 9842500"/>
                <a:gd name="connsiteY171" fmla="*/ 259842 h 1244600"/>
                <a:gd name="connsiteX172" fmla="*/ 4601591 w 9842500"/>
                <a:gd name="connsiteY172" fmla="*/ 453263 h 1244600"/>
                <a:gd name="connsiteX173" fmla="*/ 4721606 w 9842500"/>
                <a:gd name="connsiteY173" fmla="*/ 651002 h 1244600"/>
                <a:gd name="connsiteX174" fmla="*/ 4688967 w 9842500"/>
                <a:gd name="connsiteY174" fmla="*/ 651002 h 1244600"/>
                <a:gd name="connsiteX175" fmla="*/ 4974336 w 9842500"/>
                <a:gd name="connsiteY175" fmla="*/ 459105 h 1244600"/>
                <a:gd name="connsiteX176" fmla="*/ 4874641 w 9842500"/>
                <a:gd name="connsiteY176" fmla="*/ 494157 h 1244600"/>
                <a:gd name="connsiteX177" fmla="*/ 4818507 w 9842500"/>
                <a:gd name="connsiteY177" fmla="*/ 494157 h 1244600"/>
                <a:gd name="connsiteX178" fmla="*/ 4818507 w 9842500"/>
                <a:gd name="connsiteY178" fmla="*/ 651002 h 1244600"/>
                <a:gd name="connsiteX179" fmla="*/ 4791456 w 9842500"/>
                <a:gd name="connsiteY179" fmla="*/ 651002 h 1244600"/>
                <a:gd name="connsiteX180" fmla="*/ 4791456 w 9842500"/>
                <a:gd name="connsiteY180" fmla="*/ 259842 h 1244600"/>
                <a:gd name="connsiteX181" fmla="*/ 4885817 w 9842500"/>
                <a:gd name="connsiteY181" fmla="*/ 259842 h 1244600"/>
                <a:gd name="connsiteX182" fmla="*/ 4978019 w 9842500"/>
                <a:gd name="connsiteY182" fmla="*/ 287782 h 1244600"/>
                <a:gd name="connsiteX183" fmla="*/ 5009896 w 9842500"/>
                <a:gd name="connsiteY183" fmla="*/ 369443 h 1244600"/>
                <a:gd name="connsiteX184" fmla="*/ 4974336 w 9842500"/>
                <a:gd name="connsiteY184" fmla="*/ 459105 h 1244600"/>
                <a:gd name="connsiteX185" fmla="*/ 5287137 w 9842500"/>
                <a:gd name="connsiteY185" fmla="*/ 651002 h 1244600"/>
                <a:gd name="connsiteX186" fmla="*/ 5095367 w 9842500"/>
                <a:gd name="connsiteY186" fmla="*/ 651002 h 1244600"/>
                <a:gd name="connsiteX187" fmla="*/ 5095367 w 9842500"/>
                <a:gd name="connsiteY187" fmla="*/ 259842 h 1244600"/>
                <a:gd name="connsiteX188" fmla="*/ 5278120 w 9842500"/>
                <a:gd name="connsiteY188" fmla="*/ 259842 h 1244600"/>
                <a:gd name="connsiteX189" fmla="*/ 5278120 w 9842500"/>
                <a:gd name="connsiteY189" fmla="*/ 284607 h 1244600"/>
                <a:gd name="connsiteX190" fmla="*/ 5122418 w 9842500"/>
                <a:gd name="connsiteY190" fmla="*/ 284607 h 1244600"/>
                <a:gd name="connsiteX191" fmla="*/ 5122418 w 9842500"/>
                <a:gd name="connsiteY191" fmla="*/ 441452 h 1244600"/>
                <a:gd name="connsiteX192" fmla="*/ 5266944 w 9842500"/>
                <a:gd name="connsiteY192" fmla="*/ 441452 h 1244600"/>
                <a:gd name="connsiteX193" fmla="*/ 5266944 w 9842500"/>
                <a:gd name="connsiteY193" fmla="*/ 465963 h 1244600"/>
                <a:gd name="connsiteX194" fmla="*/ 5122418 w 9842500"/>
                <a:gd name="connsiteY194" fmla="*/ 465963 h 1244600"/>
                <a:gd name="connsiteX195" fmla="*/ 5122418 w 9842500"/>
                <a:gd name="connsiteY195" fmla="*/ 626364 h 1244600"/>
                <a:gd name="connsiteX196" fmla="*/ 5287137 w 9842500"/>
                <a:gd name="connsiteY196" fmla="*/ 626364 h 1244600"/>
                <a:gd name="connsiteX197" fmla="*/ 5287137 w 9842500"/>
                <a:gd name="connsiteY197" fmla="*/ 651002 h 1244600"/>
                <a:gd name="connsiteX198" fmla="*/ 5574792 w 9842500"/>
                <a:gd name="connsiteY198" fmla="*/ 651002 h 1244600"/>
                <a:gd name="connsiteX199" fmla="*/ 5522722 w 9842500"/>
                <a:gd name="connsiteY199" fmla="*/ 536448 h 1244600"/>
                <a:gd name="connsiteX200" fmla="*/ 5490591 w 9842500"/>
                <a:gd name="connsiteY200" fmla="*/ 488823 h 1244600"/>
                <a:gd name="connsiteX201" fmla="*/ 5450205 w 9842500"/>
                <a:gd name="connsiteY201" fmla="*/ 476631 h 1244600"/>
                <a:gd name="connsiteX202" fmla="*/ 5401691 w 9842500"/>
                <a:gd name="connsiteY202" fmla="*/ 476631 h 1244600"/>
                <a:gd name="connsiteX203" fmla="*/ 5401691 w 9842500"/>
                <a:gd name="connsiteY203" fmla="*/ 650875 h 1244600"/>
                <a:gd name="connsiteX204" fmla="*/ 5374640 w 9842500"/>
                <a:gd name="connsiteY204" fmla="*/ 650875 h 1244600"/>
                <a:gd name="connsiteX205" fmla="*/ 5374640 w 9842500"/>
                <a:gd name="connsiteY205" fmla="*/ 259715 h 1244600"/>
                <a:gd name="connsiteX206" fmla="*/ 5483225 w 9842500"/>
                <a:gd name="connsiteY206" fmla="*/ 259715 h 1244600"/>
                <a:gd name="connsiteX207" fmla="*/ 5564632 w 9842500"/>
                <a:gd name="connsiteY207" fmla="*/ 287655 h 1244600"/>
                <a:gd name="connsiteX208" fmla="*/ 5594223 w 9842500"/>
                <a:gd name="connsiteY208" fmla="*/ 361442 h 1244600"/>
                <a:gd name="connsiteX209" fmla="*/ 5569966 w 9842500"/>
                <a:gd name="connsiteY209" fmla="*/ 432054 h 1244600"/>
                <a:gd name="connsiteX210" fmla="*/ 5502021 w 9842500"/>
                <a:gd name="connsiteY210" fmla="*/ 468630 h 1244600"/>
                <a:gd name="connsiteX211" fmla="*/ 5502021 w 9842500"/>
                <a:gd name="connsiteY211" fmla="*/ 469773 h 1244600"/>
                <a:gd name="connsiteX212" fmla="*/ 5547360 w 9842500"/>
                <a:gd name="connsiteY212" fmla="*/ 526288 h 1244600"/>
                <a:gd name="connsiteX213" fmla="*/ 5605399 w 9842500"/>
                <a:gd name="connsiteY213" fmla="*/ 650875 h 1244600"/>
                <a:gd name="connsiteX214" fmla="*/ 5574792 w 9842500"/>
                <a:gd name="connsiteY214" fmla="*/ 650875 h 1244600"/>
                <a:gd name="connsiteX215" fmla="*/ 5734050 w 9842500"/>
                <a:gd name="connsiteY215" fmla="*/ 651002 h 1244600"/>
                <a:gd name="connsiteX216" fmla="*/ 5706999 w 9842500"/>
                <a:gd name="connsiteY216" fmla="*/ 651002 h 1244600"/>
                <a:gd name="connsiteX217" fmla="*/ 5706999 w 9842500"/>
                <a:gd name="connsiteY217" fmla="*/ 259842 h 1244600"/>
                <a:gd name="connsiteX218" fmla="*/ 5734050 w 9842500"/>
                <a:gd name="connsiteY218" fmla="*/ 259842 h 1244600"/>
                <a:gd name="connsiteX219" fmla="*/ 5734050 w 9842500"/>
                <a:gd name="connsiteY219" fmla="*/ 651002 h 1244600"/>
                <a:gd name="connsiteX220" fmla="*/ 6048629 w 9842500"/>
                <a:gd name="connsiteY220" fmla="*/ 651002 h 1244600"/>
                <a:gd name="connsiteX221" fmla="*/ 5856859 w 9842500"/>
                <a:gd name="connsiteY221" fmla="*/ 651002 h 1244600"/>
                <a:gd name="connsiteX222" fmla="*/ 5856859 w 9842500"/>
                <a:gd name="connsiteY222" fmla="*/ 259842 h 1244600"/>
                <a:gd name="connsiteX223" fmla="*/ 6039612 w 9842500"/>
                <a:gd name="connsiteY223" fmla="*/ 259842 h 1244600"/>
                <a:gd name="connsiteX224" fmla="*/ 6039612 w 9842500"/>
                <a:gd name="connsiteY224" fmla="*/ 284607 h 1244600"/>
                <a:gd name="connsiteX225" fmla="*/ 5883910 w 9842500"/>
                <a:gd name="connsiteY225" fmla="*/ 284607 h 1244600"/>
                <a:gd name="connsiteX226" fmla="*/ 5883910 w 9842500"/>
                <a:gd name="connsiteY226" fmla="*/ 441452 h 1244600"/>
                <a:gd name="connsiteX227" fmla="*/ 6028436 w 9842500"/>
                <a:gd name="connsiteY227" fmla="*/ 441452 h 1244600"/>
                <a:gd name="connsiteX228" fmla="*/ 6028436 w 9842500"/>
                <a:gd name="connsiteY228" fmla="*/ 465963 h 1244600"/>
                <a:gd name="connsiteX229" fmla="*/ 5883910 w 9842500"/>
                <a:gd name="connsiteY229" fmla="*/ 465963 h 1244600"/>
                <a:gd name="connsiteX230" fmla="*/ 5883910 w 9842500"/>
                <a:gd name="connsiteY230" fmla="*/ 626364 h 1244600"/>
                <a:gd name="connsiteX231" fmla="*/ 6048629 w 9842500"/>
                <a:gd name="connsiteY231" fmla="*/ 626364 h 1244600"/>
                <a:gd name="connsiteX232" fmla="*/ 6048629 w 9842500"/>
                <a:gd name="connsiteY232" fmla="*/ 651002 h 1244600"/>
                <a:gd name="connsiteX233" fmla="*/ 6431788 w 9842500"/>
                <a:gd name="connsiteY233" fmla="*/ 651002 h 1244600"/>
                <a:gd name="connsiteX234" fmla="*/ 6412738 w 9842500"/>
                <a:gd name="connsiteY234" fmla="*/ 651002 h 1244600"/>
                <a:gd name="connsiteX235" fmla="*/ 6179820 w 9842500"/>
                <a:gd name="connsiteY235" fmla="*/ 334899 h 1244600"/>
                <a:gd name="connsiteX236" fmla="*/ 6167247 w 9842500"/>
                <a:gd name="connsiteY236" fmla="*/ 315849 h 1244600"/>
                <a:gd name="connsiteX237" fmla="*/ 6163691 w 9842500"/>
                <a:gd name="connsiteY237" fmla="*/ 310388 h 1244600"/>
                <a:gd name="connsiteX238" fmla="*/ 6162548 w 9842500"/>
                <a:gd name="connsiteY238" fmla="*/ 310388 h 1244600"/>
                <a:gd name="connsiteX239" fmla="*/ 6163056 w 9842500"/>
                <a:gd name="connsiteY239" fmla="*/ 327533 h 1244600"/>
                <a:gd name="connsiteX240" fmla="*/ 6163056 w 9842500"/>
                <a:gd name="connsiteY240" fmla="*/ 651002 h 1244600"/>
                <a:gd name="connsiteX241" fmla="*/ 6136005 w 9842500"/>
                <a:gd name="connsiteY241" fmla="*/ 651002 h 1244600"/>
                <a:gd name="connsiteX242" fmla="*/ 6136005 w 9842500"/>
                <a:gd name="connsiteY242" fmla="*/ 259842 h 1244600"/>
                <a:gd name="connsiteX243" fmla="*/ 6156706 w 9842500"/>
                <a:gd name="connsiteY243" fmla="*/ 259842 h 1244600"/>
                <a:gd name="connsiteX244" fmla="*/ 6387973 w 9842500"/>
                <a:gd name="connsiteY244" fmla="*/ 573278 h 1244600"/>
                <a:gd name="connsiteX245" fmla="*/ 6404610 w 9842500"/>
                <a:gd name="connsiteY245" fmla="*/ 598424 h 1244600"/>
                <a:gd name="connsiteX246" fmla="*/ 6406007 w 9842500"/>
                <a:gd name="connsiteY246" fmla="*/ 598424 h 1244600"/>
                <a:gd name="connsiteX247" fmla="*/ 6404610 w 9842500"/>
                <a:gd name="connsiteY247" fmla="*/ 565658 h 1244600"/>
                <a:gd name="connsiteX248" fmla="*/ 6404610 w 9842500"/>
                <a:gd name="connsiteY248" fmla="*/ 259842 h 1244600"/>
                <a:gd name="connsiteX249" fmla="*/ 6431661 w 9842500"/>
                <a:gd name="connsiteY249" fmla="*/ 259842 h 1244600"/>
                <a:gd name="connsiteX250" fmla="*/ 6431661 w 9842500"/>
                <a:gd name="connsiteY250" fmla="*/ 651002 h 1244600"/>
                <a:gd name="connsiteX251" fmla="*/ 6792087 w 9842500"/>
                <a:gd name="connsiteY251" fmla="*/ 296418 h 1244600"/>
                <a:gd name="connsiteX252" fmla="*/ 6705346 w 9842500"/>
                <a:gd name="connsiteY252" fmla="*/ 277876 h 1244600"/>
                <a:gd name="connsiteX253" fmla="*/ 6585585 w 9842500"/>
                <a:gd name="connsiteY253" fmla="*/ 327787 h 1244600"/>
                <a:gd name="connsiteX254" fmla="*/ 6539484 w 9842500"/>
                <a:gd name="connsiteY254" fmla="*/ 460629 h 1244600"/>
                <a:gd name="connsiteX255" fmla="*/ 6583553 w 9842500"/>
                <a:gd name="connsiteY255" fmla="*/ 586740 h 1244600"/>
                <a:gd name="connsiteX256" fmla="*/ 6695186 w 9842500"/>
                <a:gd name="connsiteY256" fmla="*/ 632968 h 1244600"/>
                <a:gd name="connsiteX257" fmla="*/ 6791960 w 9842500"/>
                <a:gd name="connsiteY257" fmla="*/ 612013 h 1244600"/>
                <a:gd name="connsiteX258" fmla="*/ 6791960 w 9842500"/>
                <a:gd name="connsiteY258" fmla="*/ 638175 h 1244600"/>
                <a:gd name="connsiteX259" fmla="*/ 6692900 w 9842500"/>
                <a:gd name="connsiteY259" fmla="*/ 657860 h 1244600"/>
                <a:gd name="connsiteX260" fmla="*/ 6562090 w 9842500"/>
                <a:gd name="connsiteY260" fmla="*/ 604012 h 1244600"/>
                <a:gd name="connsiteX261" fmla="*/ 6511544 w 9842500"/>
                <a:gd name="connsiteY261" fmla="*/ 463423 h 1244600"/>
                <a:gd name="connsiteX262" fmla="*/ 6566408 w 9842500"/>
                <a:gd name="connsiteY262" fmla="*/ 310769 h 1244600"/>
                <a:gd name="connsiteX263" fmla="*/ 6705727 w 9842500"/>
                <a:gd name="connsiteY263" fmla="*/ 253365 h 1244600"/>
                <a:gd name="connsiteX264" fmla="*/ 6791960 w 9842500"/>
                <a:gd name="connsiteY264" fmla="*/ 267843 h 1244600"/>
                <a:gd name="connsiteX265" fmla="*/ 6791960 w 9842500"/>
                <a:gd name="connsiteY265" fmla="*/ 296418 h 1244600"/>
                <a:gd name="connsiteX266" fmla="*/ 7070852 w 9842500"/>
                <a:gd name="connsiteY266" fmla="*/ 651002 h 1244600"/>
                <a:gd name="connsiteX267" fmla="*/ 6879082 w 9842500"/>
                <a:gd name="connsiteY267" fmla="*/ 651002 h 1244600"/>
                <a:gd name="connsiteX268" fmla="*/ 6879082 w 9842500"/>
                <a:gd name="connsiteY268" fmla="*/ 259842 h 1244600"/>
                <a:gd name="connsiteX269" fmla="*/ 7061835 w 9842500"/>
                <a:gd name="connsiteY269" fmla="*/ 259842 h 1244600"/>
                <a:gd name="connsiteX270" fmla="*/ 7061835 w 9842500"/>
                <a:gd name="connsiteY270" fmla="*/ 284607 h 1244600"/>
                <a:gd name="connsiteX271" fmla="*/ 6906133 w 9842500"/>
                <a:gd name="connsiteY271" fmla="*/ 284607 h 1244600"/>
                <a:gd name="connsiteX272" fmla="*/ 6906133 w 9842500"/>
                <a:gd name="connsiteY272" fmla="*/ 441452 h 1244600"/>
                <a:gd name="connsiteX273" fmla="*/ 7050659 w 9842500"/>
                <a:gd name="connsiteY273" fmla="*/ 441452 h 1244600"/>
                <a:gd name="connsiteX274" fmla="*/ 7050659 w 9842500"/>
                <a:gd name="connsiteY274" fmla="*/ 465963 h 1244600"/>
                <a:gd name="connsiteX275" fmla="*/ 6906133 w 9842500"/>
                <a:gd name="connsiteY275" fmla="*/ 465963 h 1244600"/>
                <a:gd name="connsiteX276" fmla="*/ 6906133 w 9842500"/>
                <a:gd name="connsiteY276" fmla="*/ 626364 h 1244600"/>
                <a:gd name="connsiteX277" fmla="*/ 7070852 w 9842500"/>
                <a:gd name="connsiteY277" fmla="*/ 626364 h 1244600"/>
                <a:gd name="connsiteX278" fmla="*/ 7070852 w 9842500"/>
                <a:gd name="connsiteY278" fmla="*/ 651002 h 1244600"/>
                <a:gd name="connsiteX279" fmla="*/ 7321169 w 9842500"/>
                <a:gd name="connsiteY279" fmla="*/ 629412 h 1244600"/>
                <a:gd name="connsiteX280" fmla="*/ 7232904 w 9842500"/>
                <a:gd name="connsiteY280" fmla="*/ 657733 h 1244600"/>
                <a:gd name="connsiteX281" fmla="*/ 7186422 w 9842500"/>
                <a:gd name="connsiteY281" fmla="*/ 651510 h 1244600"/>
                <a:gd name="connsiteX282" fmla="*/ 7146163 w 9842500"/>
                <a:gd name="connsiteY282" fmla="*/ 637032 h 1244600"/>
                <a:gd name="connsiteX283" fmla="*/ 7146163 w 9842500"/>
                <a:gd name="connsiteY283" fmla="*/ 606171 h 1244600"/>
                <a:gd name="connsiteX284" fmla="*/ 7231253 w 9842500"/>
                <a:gd name="connsiteY284" fmla="*/ 632841 h 1244600"/>
                <a:gd name="connsiteX285" fmla="*/ 7300849 w 9842500"/>
                <a:gd name="connsiteY285" fmla="*/ 613918 h 1244600"/>
                <a:gd name="connsiteX286" fmla="*/ 7324598 w 9842500"/>
                <a:gd name="connsiteY286" fmla="*/ 560832 h 1244600"/>
                <a:gd name="connsiteX287" fmla="*/ 7308596 w 9842500"/>
                <a:gd name="connsiteY287" fmla="*/ 512953 h 1244600"/>
                <a:gd name="connsiteX288" fmla="*/ 7239508 w 9842500"/>
                <a:gd name="connsiteY288" fmla="*/ 464312 h 1244600"/>
                <a:gd name="connsiteX289" fmla="*/ 7164197 w 9842500"/>
                <a:gd name="connsiteY289" fmla="*/ 406400 h 1244600"/>
                <a:gd name="connsiteX290" fmla="*/ 7148322 w 9842500"/>
                <a:gd name="connsiteY290" fmla="*/ 352552 h 1244600"/>
                <a:gd name="connsiteX291" fmla="*/ 7180453 w 9842500"/>
                <a:gd name="connsiteY291" fmla="*/ 282194 h 1244600"/>
                <a:gd name="connsiteX292" fmla="*/ 7266432 w 9842500"/>
                <a:gd name="connsiteY292" fmla="*/ 253238 h 1244600"/>
                <a:gd name="connsiteX293" fmla="*/ 7336282 w 9842500"/>
                <a:gd name="connsiteY293" fmla="*/ 264922 h 1244600"/>
                <a:gd name="connsiteX294" fmla="*/ 7336282 w 9842500"/>
                <a:gd name="connsiteY294" fmla="*/ 293243 h 1244600"/>
                <a:gd name="connsiteX295" fmla="*/ 7262876 w 9842500"/>
                <a:gd name="connsiteY295" fmla="*/ 277749 h 1244600"/>
                <a:gd name="connsiteX296" fmla="*/ 7199757 w 9842500"/>
                <a:gd name="connsiteY296" fmla="*/ 297942 h 1244600"/>
                <a:gd name="connsiteX297" fmla="*/ 7176389 w 9842500"/>
                <a:gd name="connsiteY297" fmla="*/ 349250 h 1244600"/>
                <a:gd name="connsiteX298" fmla="*/ 7192391 w 9842500"/>
                <a:gd name="connsiteY298" fmla="*/ 397002 h 1244600"/>
                <a:gd name="connsiteX299" fmla="*/ 7261225 w 9842500"/>
                <a:gd name="connsiteY299" fmla="*/ 445262 h 1244600"/>
                <a:gd name="connsiteX300" fmla="*/ 7334250 w 9842500"/>
                <a:gd name="connsiteY300" fmla="*/ 500507 h 1244600"/>
                <a:gd name="connsiteX301" fmla="*/ 7352411 w 9842500"/>
                <a:gd name="connsiteY301" fmla="*/ 556006 h 1244600"/>
                <a:gd name="connsiteX302" fmla="*/ 7321169 w 9842500"/>
                <a:gd name="connsiteY302" fmla="*/ 629412 h 124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Lst>
              <a:rect l="l" t="t" r="r" b="b"/>
              <a:pathLst>
                <a:path w="9842500" h="1244600">
                  <a:moveTo>
                    <a:pt x="9525" y="9525"/>
                  </a:moveTo>
                  <a:lnTo>
                    <a:pt x="9525" y="1243965"/>
                  </a:lnTo>
                  <a:lnTo>
                    <a:pt x="9839325" y="1243965"/>
                  </a:lnTo>
                  <a:lnTo>
                    <a:pt x="9839325" y="9525"/>
                  </a:lnTo>
                  <a:lnTo>
                    <a:pt x="9525" y="9525"/>
                  </a:lnTo>
                  <a:close/>
                  <a:moveTo>
                    <a:pt x="592963" y="479806"/>
                  </a:moveTo>
                  <a:cubicBezTo>
                    <a:pt x="564642" y="504063"/>
                    <a:pt x="526923" y="516255"/>
                    <a:pt x="479679" y="516255"/>
                  </a:cubicBezTo>
                  <a:lnTo>
                    <a:pt x="437642" y="516255"/>
                  </a:lnTo>
                  <a:lnTo>
                    <a:pt x="437642" y="651002"/>
                  </a:lnTo>
                  <a:lnTo>
                    <a:pt x="349504" y="651002"/>
                  </a:lnTo>
                  <a:lnTo>
                    <a:pt x="349504" y="259842"/>
                  </a:lnTo>
                  <a:lnTo>
                    <a:pt x="487553" y="259842"/>
                  </a:lnTo>
                  <a:cubicBezTo>
                    <a:pt x="586105" y="259842"/>
                    <a:pt x="635381" y="301371"/>
                    <a:pt x="635381" y="384429"/>
                  </a:cubicBezTo>
                  <a:cubicBezTo>
                    <a:pt x="635381" y="423799"/>
                    <a:pt x="621284" y="455549"/>
                    <a:pt x="592963" y="479806"/>
                  </a:cubicBezTo>
                  <a:close/>
                  <a:moveTo>
                    <a:pt x="919607" y="651002"/>
                  </a:moveTo>
                  <a:lnTo>
                    <a:pt x="858774" y="550418"/>
                  </a:lnTo>
                  <a:cubicBezTo>
                    <a:pt x="854202" y="542798"/>
                    <a:pt x="849884" y="535940"/>
                    <a:pt x="845693" y="529971"/>
                  </a:cubicBezTo>
                  <a:cubicBezTo>
                    <a:pt x="841502" y="524002"/>
                    <a:pt x="837311" y="518795"/>
                    <a:pt x="832993" y="514604"/>
                  </a:cubicBezTo>
                  <a:cubicBezTo>
                    <a:pt x="828675" y="510286"/>
                    <a:pt x="824230" y="507111"/>
                    <a:pt x="819658" y="504825"/>
                  </a:cubicBezTo>
                  <a:cubicBezTo>
                    <a:pt x="814959" y="502539"/>
                    <a:pt x="810006" y="501396"/>
                    <a:pt x="804545" y="501396"/>
                  </a:cubicBezTo>
                  <a:lnTo>
                    <a:pt x="780796" y="501396"/>
                  </a:lnTo>
                  <a:lnTo>
                    <a:pt x="780796" y="651129"/>
                  </a:lnTo>
                  <a:lnTo>
                    <a:pt x="692658" y="651129"/>
                  </a:lnTo>
                  <a:lnTo>
                    <a:pt x="692658" y="259969"/>
                  </a:lnTo>
                  <a:lnTo>
                    <a:pt x="832358" y="259969"/>
                  </a:lnTo>
                  <a:cubicBezTo>
                    <a:pt x="927227" y="259969"/>
                    <a:pt x="974725" y="295402"/>
                    <a:pt x="974725" y="366395"/>
                  </a:cubicBezTo>
                  <a:cubicBezTo>
                    <a:pt x="974725" y="379984"/>
                    <a:pt x="972693" y="392684"/>
                    <a:pt x="968502" y="404114"/>
                  </a:cubicBezTo>
                  <a:cubicBezTo>
                    <a:pt x="964311" y="415544"/>
                    <a:pt x="958469" y="426085"/>
                    <a:pt x="950722" y="435356"/>
                  </a:cubicBezTo>
                  <a:cubicBezTo>
                    <a:pt x="943102" y="444627"/>
                    <a:pt x="933831" y="452628"/>
                    <a:pt x="923036" y="459359"/>
                  </a:cubicBezTo>
                  <a:cubicBezTo>
                    <a:pt x="912241" y="466090"/>
                    <a:pt x="900176" y="471297"/>
                    <a:pt x="886841" y="475234"/>
                  </a:cubicBezTo>
                  <a:lnTo>
                    <a:pt x="886841" y="476377"/>
                  </a:lnTo>
                  <a:cubicBezTo>
                    <a:pt x="892683" y="478155"/>
                    <a:pt x="898271" y="481203"/>
                    <a:pt x="903732" y="485267"/>
                  </a:cubicBezTo>
                  <a:cubicBezTo>
                    <a:pt x="909193" y="489331"/>
                    <a:pt x="914400" y="494157"/>
                    <a:pt x="919607" y="499618"/>
                  </a:cubicBezTo>
                  <a:cubicBezTo>
                    <a:pt x="924687" y="505079"/>
                    <a:pt x="929513" y="510921"/>
                    <a:pt x="934212" y="517271"/>
                  </a:cubicBezTo>
                  <a:cubicBezTo>
                    <a:pt x="938911" y="523494"/>
                    <a:pt x="943102" y="529717"/>
                    <a:pt x="946912" y="535686"/>
                  </a:cubicBezTo>
                  <a:lnTo>
                    <a:pt x="1020826" y="651383"/>
                  </a:lnTo>
                  <a:lnTo>
                    <a:pt x="919607" y="651383"/>
                  </a:lnTo>
                  <a:close/>
                  <a:moveTo>
                    <a:pt x="1356995" y="601345"/>
                  </a:moveTo>
                  <a:cubicBezTo>
                    <a:pt x="1321308" y="638937"/>
                    <a:pt x="1274699" y="657860"/>
                    <a:pt x="1217168" y="657860"/>
                  </a:cubicBezTo>
                  <a:cubicBezTo>
                    <a:pt x="1161161" y="657860"/>
                    <a:pt x="1115568" y="639572"/>
                    <a:pt x="1080262" y="603123"/>
                  </a:cubicBezTo>
                  <a:cubicBezTo>
                    <a:pt x="1044956" y="566674"/>
                    <a:pt x="1027303" y="519176"/>
                    <a:pt x="1027303" y="460629"/>
                  </a:cubicBezTo>
                  <a:cubicBezTo>
                    <a:pt x="1027303" y="398780"/>
                    <a:pt x="1045210" y="348742"/>
                    <a:pt x="1081024" y="310642"/>
                  </a:cubicBezTo>
                  <a:cubicBezTo>
                    <a:pt x="1116838" y="272415"/>
                    <a:pt x="1164336" y="253365"/>
                    <a:pt x="1223391" y="253365"/>
                  </a:cubicBezTo>
                  <a:cubicBezTo>
                    <a:pt x="1279271" y="253365"/>
                    <a:pt x="1324356" y="271653"/>
                    <a:pt x="1358773" y="308229"/>
                  </a:cubicBezTo>
                  <a:cubicBezTo>
                    <a:pt x="1393190" y="344805"/>
                    <a:pt x="1410462" y="392938"/>
                    <a:pt x="1410462" y="452755"/>
                  </a:cubicBezTo>
                  <a:cubicBezTo>
                    <a:pt x="1410589" y="514223"/>
                    <a:pt x="1392682" y="563753"/>
                    <a:pt x="1356995" y="601345"/>
                  </a:cubicBezTo>
                  <a:close/>
                  <a:moveTo>
                    <a:pt x="1718945" y="479806"/>
                  </a:moveTo>
                  <a:cubicBezTo>
                    <a:pt x="1690624" y="504063"/>
                    <a:pt x="1652905" y="516255"/>
                    <a:pt x="1605661" y="516255"/>
                  </a:cubicBezTo>
                  <a:lnTo>
                    <a:pt x="1563624" y="516255"/>
                  </a:lnTo>
                  <a:lnTo>
                    <a:pt x="1563624" y="651002"/>
                  </a:lnTo>
                  <a:lnTo>
                    <a:pt x="1475486" y="651002"/>
                  </a:lnTo>
                  <a:lnTo>
                    <a:pt x="1475486" y="259842"/>
                  </a:lnTo>
                  <a:lnTo>
                    <a:pt x="1613535" y="259842"/>
                  </a:lnTo>
                  <a:cubicBezTo>
                    <a:pt x="1712087" y="259842"/>
                    <a:pt x="1761363" y="301371"/>
                    <a:pt x="1761363" y="384429"/>
                  </a:cubicBezTo>
                  <a:cubicBezTo>
                    <a:pt x="1761363" y="423799"/>
                    <a:pt x="1747266" y="455549"/>
                    <a:pt x="1718945" y="479806"/>
                  </a:cubicBezTo>
                  <a:close/>
                  <a:moveTo>
                    <a:pt x="2123694" y="601345"/>
                  </a:moveTo>
                  <a:cubicBezTo>
                    <a:pt x="2088007" y="638937"/>
                    <a:pt x="2041398" y="657860"/>
                    <a:pt x="1983867" y="657860"/>
                  </a:cubicBezTo>
                  <a:cubicBezTo>
                    <a:pt x="1927860" y="657860"/>
                    <a:pt x="1882267" y="639572"/>
                    <a:pt x="1846961" y="603123"/>
                  </a:cubicBezTo>
                  <a:cubicBezTo>
                    <a:pt x="1811655" y="566674"/>
                    <a:pt x="1794002" y="519176"/>
                    <a:pt x="1794002" y="460629"/>
                  </a:cubicBezTo>
                  <a:cubicBezTo>
                    <a:pt x="1794002" y="398780"/>
                    <a:pt x="1811909" y="348742"/>
                    <a:pt x="1847723" y="310642"/>
                  </a:cubicBezTo>
                  <a:cubicBezTo>
                    <a:pt x="1883537" y="272415"/>
                    <a:pt x="1931035" y="253365"/>
                    <a:pt x="1990090" y="253365"/>
                  </a:cubicBezTo>
                  <a:cubicBezTo>
                    <a:pt x="2045970" y="253365"/>
                    <a:pt x="2091055" y="271653"/>
                    <a:pt x="2125472" y="308229"/>
                  </a:cubicBezTo>
                  <a:cubicBezTo>
                    <a:pt x="2159889" y="344805"/>
                    <a:pt x="2177161" y="392938"/>
                    <a:pt x="2177161" y="452755"/>
                  </a:cubicBezTo>
                  <a:cubicBezTo>
                    <a:pt x="2177288" y="514223"/>
                    <a:pt x="2159508" y="563753"/>
                    <a:pt x="2123694" y="601345"/>
                  </a:cubicBezTo>
                  <a:close/>
                  <a:moveTo>
                    <a:pt x="2478532" y="596011"/>
                  </a:moveTo>
                  <a:cubicBezTo>
                    <a:pt x="2470277" y="610870"/>
                    <a:pt x="2458974" y="622808"/>
                    <a:pt x="2444877" y="631952"/>
                  </a:cubicBezTo>
                  <a:cubicBezTo>
                    <a:pt x="2430653" y="641096"/>
                    <a:pt x="2414143" y="647700"/>
                    <a:pt x="2395347" y="651764"/>
                  </a:cubicBezTo>
                  <a:cubicBezTo>
                    <a:pt x="2376551" y="655828"/>
                    <a:pt x="2356612" y="657733"/>
                    <a:pt x="2335784" y="657733"/>
                  </a:cubicBezTo>
                  <a:cubicBezTo>
                    <a:pt x="2314321" y="657733"/>
                    <a:pt x="2293874" y="655955"/>
                    <a:pt x="2274570" y="652272"/>
                  </a:cubicBezTo>
                  <a:cubicBezTo>
                    <a:pt x="2255266" y="648589"/>
                    <a:pt x="2238375" y="643128"/>
                    <a:pt x="2224278" y="635889"/>
                  </a:cubicBezTo>
                  <a:lnTo>
                    <a:pt x="2224278" y="548640"/>
                  </a:lnTo>
                  <a:cubicBezTo>
                    <a:pt x="2240153" y="561848"/>
                    <a:pt x="2257298" y="571881"/>
                    <a:pt x="2275840" y="578485"/>
                  </a:cubicBezTo>
                  <a:cubicBezTo>
                    <a:pt x="2294382" y="585089"/>
                    <a:pt x="2313051" y="588391"/>
                    <a:pt x="2331974" y="588391"/>
                  </a:cubicBezTo>
                  <a:cubicBezTo>
                    <a:pt x="2343023" y="588391"/>
                    <a:pt x="2352802" y="587375"/>
                    <a:pt x="2361057" y="585343"/>
                  </a:cubicBezTo>
                  <a:cubicBezTo>
                    <a:pt x="2369312" y="583311"/>
                    <a:pt x="2376297" y="580517"/>
                    <a:pt x="2381758" y="576961"/>
                  </a:cubicBezTo>
                  <a:cubicBezTo>
                    <a:pt x="2387346" y="573405"/>
                    <a:pt x="2391410" y="569214"/>
                    <a:pt x="2394204" y="564388"/>
                  </a:cubicBezTo>
                  <a:cubicBezTo>
                    <a:pt x="2396998" y="559562"/>
                    <a:pt x="2398268" y="554355"/>
                    <a:pt x="2398268" y="548767"/>
                  </a:cubicBezTo>
                  <a:cubicBezTo>
                    <a:pt x="2398268" y="541147"/>
                    <a:pt x="2396109" y="534289"/>
                    <a:pt x="2391664" y="528320"/>
                  </a:cubicBezTo>
                  <a:cubicBezTo>
                    <a:pt x="2387346" y="522351"/>
                    <a:pt x="2381377" y="516763"/>
                    <a:pt x="2373757" y="511683"/>
                  </a:cubicBezTo>
                  <a:cubicBezTo>
                    <a:pt x="2366137" y="506603"/>
                    <a:pt x="2357247" y="501650"/>
                    <a:pt x="2346833" y="496951"/>
                  </a:cubicBezTo>
                  <a:cubicBezTo>
                    <a:pt x="2336419" y="492252"/>
                    <a:pt x="2325243" y="487426"/>
                    <a:pt x="2313305" y="482473"/>
                  </a:cubicBezTo>
                  <a:cubicBezTo>
                    <a:pt x="2282698" y="469773"/>
                    <a:pt x="2259965" y="454152"/>
                    <a:pt x="2244979" y="435864"/>
                  </a:cubicBezTo>
                  <a:cubicBezTo>
                    <a:pt x="2229993" y="417449"/>
                    <a:pt x="2222500" y="395351"/>
                    <a:pt x="2222500" y="369316"/>
                  </a:cubicBezTo>
                  <a:cubicBezTo>
                    <a:pt x="2222500" y="348996"/>
                    <a:pt x="2226564" y="331470"/>
                    <a:pt x="2234819" y="316865"/>
                  </a:cubicBezTo>
                  <a:cubicBezTo>
                    <a:pt x="2242947" y="302260"/>
                    <a:pt x="2254123" y="290195"/>
                    <a:pt x="2268220" y="280670"/>
                  </a:cubicBezTo>
                  <a:cubicBezTo>
                    <a:pt x="2282317" y="271272"/>
                    <a:pt x="2298573" y="264287"/>
                    <a:pt x="2317115" y="259842"/>
                  </a:cubicBezTo>
                  <a:cubicBezTo>
                    <a:pt x="2335657" y="255397"/>
                    <a:pt x="2355342" y="253111"/>
                    <a:pt x="2376043" y="253111"/>
                  </a:cubicBezTo>
                  <a:cubicBezTo>
                    <a:pt x="2396363" y="253111"/>
                    <a:pt x="2414397" y="254381"/>
                    <a:pt x="2430145" y="256794"/>
                  </a:cubicBezTo>
                  <a:cubicBezTo>
                    <a:pt x="2445893" y="259207"/>
                    <a:pt x="2460371" y="263017"/>
                    <a:pt x="2473706" y="268097"/>
                  </a:cubicBezTo>
                  <a:lnTo>
                    <a:pt x="2473706" y="349631"/>
                  </a:lnTo>
                  <a:cubicBezTo>
                    <a:pt x="2467102" y="345059"/>
                    <a:pt x="2459990" y="341122"/>
                    <a:pt x="2452243" y="337566"/>
                  </a:cubicBezTo>
                  <a:cubicBezTo>
                    <a:pt x="2444496" y="334137"/>
                    <a:pt x="2436622" y="331216"/>
                    <a:pt x="2428367" y="328930"/>
                  </a:cubicBezTo>
                  <a:cubicBezTo>
                    <a:pt x="2420239" y="326644"/>
                    <a:pt x="2411984" y="324993"/>
                    <a:pt x="2403983" y="323850"/>
                  </a:cubicBezTo>
                  <a:cubicBezTo>
                    <a:pt x="2395855" y="322707"/>
                    <a:pt x="2388235" y="322199"/>
                    <a:pt x="2380996" y="322199"/>
                  </a:cubicBezTo>
                  <a:cubicBezTo>
                    <a:pt x="2370963" y="322199"/>
                    <a:pt x="2361946" y="323215"/>
                    <a:pt x="2353691" y="325120"/>
                  </a:cubicBezTo>
                  <a:cubicBezTo>
                    <a:pt x="2345563" y="327025"/>
                    <a:pt x="2338578" y="329692"/>
                    <a:pt x="2332990" y="333121"/>
                  </a:cubicBezTo>
                  <a:cubicBezTo>
                    <a:pt x="2327402" y="336550"/>
                    <a:pt x="2322957" y="340741"/>
                    <a:pt x="2319909" y="345567"/>
                  </a:cubicBezTo>
                  <a:cubicBezTo>
                    <a:pt x="2316861" y="350393"/>
                    <a:pt x="2315210" y="355854"/>
                    <a:pt x="2315210" y="361823"/>
                  </a:cubicBezTo>
                  <a:cubicBezTo>
                    <a:pt x="2315210" y="368427"/>
                    <a:pt x="2316988" y="374269"/>
                    <a:pt x="2320417" y="379476"/>
                  </a:cubicBezTo>
                  <a:cubicBezTo>
                    <a:pt x="2323846" y="384683"/>
                    <a:pt x="2328799" y="389509"/>
                    <a:pt x="2335149" y="394208"/>
                  </a:cubicBezTo>
                  <a:cubicBezTo>
                    <a:pt x="2341499" y="398907"/>
                    <a:pt x="2349246" y="403352"/>
                    <a:pt x="2358390" y="407797"/>
                  </a:cubicBezTo>
                  <a:cubicBezTo>
                    <a:pt x="2367534" y="412242"/>
                    <a:pt x="2377694" y="416814"/>
                    <a:pt x="2389251" y="421513"/>
                  </a:cubicBezTo>
                  <a:cubicBezTo>
                    <a:pt x="2404872" y="428117"/>
                    <a:pt x="2418969" y="434975"/>
                    <a:pt x="2431415" y="442341"/>
                  </a:cubicBezTo>
                  <a:cubicBezTo>
                    <a:pt x="2443861" y="449707"/>
                    <a:pt x="2454529" y="457962"/>
                    <a:pt x="2463419" y="467233"/>
                  </a:cubicBezTo>
                  <a:cubicBezTo>
                    <a:pt x="2472309" y="476504"/>
                    <a:pt x="2479167" y="487045"/>
                    <a:pt x="2483866" y="498983"/>
                  </a:cubicBezTo>
                  <a:cubicBezTo>
                    <a:pt x="2488565" y="510921"/>
                    <a:pt x="2490978" y="524764"/>
                    <a:pt x="2490978" y="540639"/>
                  </a:cubicBezTo>
                  <a:cubicBezTo>
                    <a:pt x="2490978" y="562864"/>
                    <a:pt x="2486787" y="581152"/>
                    <a:pt x="2478532" y="596011"/>
                  </a:cubicBezTo>
                  <a:close/>
                  <a:moveTo>
                    <a:pt x="2803271" y="651002"/>
                  </a:moveTo>
                  <a:lnTo>
                    <a:pt x="2775458" y="564007"/>
                  </a:lnTo>
                  <a:lnTo>
                    <a:pt x="2636393" y="564007"/>
                  </a:lnTo>
                  <a:lnTo>
                    <a:pt x="2608834" y="651002"/>
                  </a:lnTo>
                  <a:lnTo>
                    <a:pt x="2513330" y="651002"/>
                  </a:lnTo>
                  <a:lnTo>
                    <a:pt x="2655697" y="259842"/>
                  </a:lnTo>
                  <a:lnTo>
                    <a:pt x="2760218" y="259842"/>
                  </a:lnTo>
                  <a:lnTo>
                    <a:pt x="2899283" y="651002"/>
                  </a:lnTo>
                  <a:lnTo>
                    <a:pt x="2803271" y="651002"/>
                  </a:lnTo>
                  <a:close/>
                  <a:moveTo>
                    <a:pt x="3181096" y="651002"/>
                  </a:moveTo>
                  <a:lnTo>
                    <a:pt x="2948178" y="651002"/>
                  </a:lnTo>
                  <a:lnTo>
                    <a:pt x="2948178" y="259842"/>
                  </a:lnTo>
                  <a:lnTo>
                    <a:pt x="3036316" y="259842"/>
                  </a:lnTo>
                  <a:lnTo>
                    <a:pt x="3036316" y="579501"/>
                  </a:lnTo>
                  <a:lnTo>
                    <a:pt x="3181096" y="579501"/>
                  </a:lnTo>
                  <a:lnTo>
                    <a:pt x="3181096" y="651002"/>
                  </a:lnTo>
                  <a:close/>
                  <a:moveTo>
                    <a:pt x="3654933" y="602107"/>
                  </a:moveTo>
                  <a:cubicBezTo>
                    <a:pt x="3621532" y="639191"/>
                    <a:pt x="3576701" y="657733"/>
                    <a:pt x="3520694" y="657733"/>
                  </a:cubicBezTo>
                  <a:cubicBezTo>
                    <a:pt x="3465449" y="657733"/>
                    <a:pt x="3421380" y="639318"/>
                    <a:pt x="3388487" y="602615"/>
                  </a:cubicBezTo>
                  <a:cubicBezTo>
                    <a:pt x="3355721" y="565912"/>
                    <a:pt x="3339211" y="518160"/>
                    <a:pt x="3339211" y="459359"/>
                  </a:cubicBezTo>
                  <a:cubicBezTo>
                    <a:pt x="3339211" y="397002"/>
                    <a:pt x="3356102" y="346964"/>
                    <a:pt x="3389757" y="309499"/>
                  </a:cubicBezTo>
                  <a:cubicBezTo>
                    <a:pt x="3423539" y="271907"/>
                    <a:pt x="3469513" y="253111"/>
                    <a:pt x="3527933" y="253111"/>
                  </a:cubicBezTo>
                  <a:cubicBezTo>
                    <a:pt x="3580638" y="253111"/>
                    <a:pt x="3623310" y="271145"/>
                    <a:pt x="3655949" y="307213"/>
                  </a:cubicBezTo>
                  <a:cubicBezTo>
                    <a:pt x="3688588" y="343281"/>
                    <a:pt x="3704844" y="390652"/>
                    <a:pt x="3704844" y="449199"/>
                  </a:cubicBezTo>
                  <a:cubicBezTo>
                    <a:pt x="3705098" y="514223"/>
                    <a:pt x="3688334" y="565023"/>
                    <a:pt x="3654933" y="602107"/>
                  </a:cubicBezTo>
                  <a:close/>
                  <a:moveTo>
                    <a:pt x="3967734" y="284734"/>
                  </a:moveTo>
                  <a:lnTo>
                    <a:pt x="3812032" y="284734"/>
                  </a:lnTo>
                  <a:lnTo>
                    <a:pt x="3812032" y="444246"/>
                  </a:lnTo>
                  <a:lnTo>
                    <a:pt x="3956558" y="444246"/>
                  </a:lnTo>
                  <a:lnTo>
                    <a:pt x="3956558" y="468757"/>
                  </a:lnTo>
                  <a:lnTo>
                    <a:pt x="3812032" y="468757"/>
                  </a:lnTo>
                  <a:lnTo>
                    <a:pt x="3812032" y="651002"/>
                  </a:lnTo>
                  <a:lnTo>
                    <a:pt x="3784981" y="651002"/>
                  </a:lnTo>
                  <a:lnTo>
                    <a:pt x="3784981" y="259842"/>
                  </a:lnTo>
                  <a:lnTo>
                    <a:pt x="3967734" y="259842"/>
                  </a:lnTo>
                  <a:lnTo>
                    <a:pt x="3967734" y="284734"/>
                  </a:lnTo>
                  <a:close/>
                  <a:moveTo>
                    <a:pt x="4389374" y="651002"/>
                  </a:moveTo>
                  <a:lnTo>
                    <a:pt x="4197604" y="651002"/>
                  </a:lnTo>
                  <a:lnTo>
                    <a:pt x="4197604" y="259842"/>
                  </a:lnTo>
                  <a:lnTo>
                    <a:pt x="4380357" y="259842"/>
                  </a:lnTo>
                  <a:lnTo>
                    <a:pt x="4380357" y="284607"/>
                  </a:lnTo>
                  <a:lnTo>
                    <a:pt x="4224655" y="284607"/>
                  </a:lnTo>
                  <a:lnTo>
                    <a:pt x="4224655" y="441452"/>
                  </a:lnTo>
                  <a:lnTo>
                    <a:pt x="4369181" y="441452"/>
                  </a:lnTo>
                  <a:lnTo>
                    <a:pt x="4369181" y="465963"/>
                  </a:lnTo>
                  <a:lnTo>
                    <a:pt x="4224655" y="465963"/>
                  </a:lnTo>
                  <a:lnTo>
                    <a:pt x="4224655" y="626364"/>
                  </a:lnTo>
                  <a:lnTo>
                    <a:pt x="4389374" y="626364"/>
                  </a:lnTo>
                  <a:lnTo>
                    <a:pt x="4389374" y="651002"/>
                  </a:lnTo>
                  <a:close/>
                  <a:moveTo>
                    <a:pt x="4688967" y="651002"/>
                  </a:moveTo>
                  <a:lnTo>
                    <a:pt x="4598924" y="501777"/>
                  </a:lnTo>
                  <a:cubicBezTo>
                    <a:pt x="4593336" y="492506"/>
                    <a:pt x="4588510" y="483362"/>
                    <a:pt x="4584446" y="474472"/>
                  </a:cubicBezTo>
                  <a:lnTo>
                    <a:pt x="4583049" y="474472"/>
                  </a:lnTo>
                  <a:cubicBezTo>
                    <a:pt x="4578096" y="484505"/>
                    <a:pt x="4573016" y="493522"/>
                    <a:pt x="4567555" y="501777"/>
                  </a:cubicBezTo>
                  <a:lnTo>
                    <a:pt x="4475861" y="651002"/>
                  </a:lnTo>
                  <a:lnTo>
                    <a:pt x="4443349" y="651002"/>
                  </a:lnTo>
                  <a:lnTo>
                    <a:pt x="4566920" y="453771"/>
                  </a:lnTo>
                  <a:lnTo>
                    <a:pt x="4450715" y="259842"/>
                  </a:lnTo>
                  <a:lnTo>
                    <a:pt x="4483227" y="259842"/>
                  </a:lnTo>
                  <a:lnTo>
                    <a:pt x="4570730" y="406908"/>
                  </a:lnTo>
                  <a:cubicBezTo>
                    <a:pt x="4575302" y="414528"/>
                    <a:pt x="4580001" y="423291"/>
                    <a:pt x="4584954" y="433070"/>
                  </a:cubicBezTo>
                  <a:lnTo>
                    <a:pt x="4586097" y="433070"/>
                  </a:lnTo>
                  <a:lnTo>
                    <a:pt x="4600575" y="406908"/>
                  </a:lnTo>
                  <a:lnTo>
                    <a:pt x="4687570" y="259842"/>
                  </a:lnTo>
                  <a:lnTo>
                    <a:pt x="4718939" y="259842"/>
                  </a:lnTo>
                  <a:lnTo>
                    <a:pt x="4601591" y="453263"/>
                  </a:lnTo>
                  <a:lnTo>
                    <a:pt x="4721606" y="651002"/>
                  </a:lnTo>
                  <a:lnTo>
                    <a:pt x="4688967" y="651002"/>
                  </a:lnTo>
                  <a:close/>
                  <a:moveTo>
                    <a:pt x="4974336" y="459105"/>
                  </a:moveTo>
                  <a:cubicBezTo>
                    <a:pt x="4950587" y="482473"/>
                    <a:pt x="4917313" y="494157"/>
                    <a:pt x="4874641" y="494157"/>
                  </a:cubicBezTo>
                  <a:lnTo>
                    <a:pt x="4818507" y="494157"/>
                  </a:lnTo>
                  <a:lnTo>
                    <a:pt x="4818507" y="651002"/>
                  </a:lnTo>
                  <a:lnTo>
                    <a:pt x="4791456" y="651002"/>
                  </a:lnTo>
                  <a:lnTo>
                    <a:pt x="4791456" y="259842"/>
                  </a:lnTo>
                  <a:lnTo>
                    <a:pt x="4885817" y="259842"/>
                  </a:lnTo>
                  <a:cubicBezTo>
                    <a:pt x="4925949" y="259842"/>
                    <a:pt x="4956683" y="269113"/>
                    <a:pt x="4978019" y="287782"/>
                  </a:cubicBezTo>
                  <a:cubicBezTo>
                    <a:pt x="4999355" y="306451"/>
                    <a:pt x="5009896" y="333629"/>
                    <a:pt x="5009896" y="369443"/>
                  </a:cubicBezTo>
                  <a:cubicBezTo>
                    <a:pt x="5009896" y="405892"/>
                    <a:pt x="4998085" y="435737"/>
                    <a:pt x="4974336" y="459105"/>
                  </a:cubicBezTo>
                  <a:close/>
                  <a:moveTo>
                    <a:pt x="5287137" y="651002"/>
                  </a:moveTo>
                  <a:lnTo>
                    <a:pt x="5095367" y="651002"/>
                  </a:lnTo>
                  <a:lnTo>
                    <a:pt x="5095367" y="259842"/>
                  </a:lnTo>
                  <a:lnTo>
                    <a:pt x="5278120" y="259842"/>
                  </a:lnTo>
                  <a:lnTo>
                    <a:pt x="5278120" y="284607"/>
                  </a:lnTo>
                  <a:lnTo>
                    <a:pt x="5122418" y="284607"/>
                  </a:lnTo>
                  <a:lnTo>
                    <a:pt x="5122418" y="441452"/>
                  </a:lnTo>
                  <a:lnTo>
                    <a:pt x="5266944" y="441452"/>
                  </a:lnTo>
                  <a:lnTo>
                    <a:pt x="5266944" y="465963"/>
                  </a:lnTo>
                  <a:lnTo>
                    <a:pt x="5122418" y="465963"/>
                  </a:lnTo>
                  <a:lnTo>
                    <a:pt x="5122418" y="626364"/>
                  </a:lnTo>
                  <a:lnTo>
                    <a:pt x="5287137" y="626364"/>
                  </a:lnTo>
                  <a:lnTo>
                    <a:pt x="5287137" y="651002"/>
                  </a:lnTo>
                  <a:close/>
                  <a:moveTo>
                    <a:pt x="5574792" y="651002"/>
                  </a:moveTo>
                  <a:lnTo>
                    <a:pt x="5522722" y="536448"/>
                  </a:lnTo>
                  <a:cubicBezTo>
                    <a:pt x="5512054" y="512826"/>
                    <a:pt x="5501259" y="496951"/>
                    <a:pt x="5490591" y="488823"/>
                  </a:cubicBezTo>
                  <a:cubicBezTo>
                    <a:pt x="5479796" y="480695"/>
                    <a:pt x="5466461" y="476631"/>
                    <a:pt x="5450205" y="476631"/>
                  </a:cubicBezTo>
                  <a:lnTo>
                    <a:pt x="5401691" y="476631"/>
                  </a:lnTo>
                  <a:lnTo>
                    <a:pt x="5401691" y="650875"/>
                  </a:lnTo>
                  <a:lnTo>
                    <a:pt x="5374640" y="650875"/>
                  </a:lnTo>
                  <a:lnTo>
                    <a:pt x="5374640" y="259715"/>
                  </a:lnTo>
                  <a:lnTo>
                    <a:pt x="5483225" y="259715"/>
                  </a:lnTo>
                  <a:cubicBezTo>
                    <a:pt x="5517769" y="259715"/>
                    <a:pt x="5544947" y="268986"/>
                    <a:pt x="5564632" y="287655"/>
                  </a:cubicBezTo>
                  <a:cubicBezTo>
                    <a:pt x="5584317" y="306324"/>
                    <a:pt x="5594223" y="330835"/>
                    <a:pt x="5594223" y="361442"/>
                  </a:cubicBezTo>
                  <a:cubicBezTo>
                    <a:pt x="5594223" y="389636"/>
                    <a:pt x="5586095" y="413131"/>
                    <a:pt x="5569966" y="432054"/>
                  </a:cubicBezTo>
                  <a:cubicBezTo>
                    <a:pt x="5553837" y="450977"/>
                    <a:pt x="5531104" y="463169"/>
                    <a:pt x="5502021" y="468630"/>
                  </a:cubicBezTo>
                  <a:lnTo>
                    <a:pt x="5502021" y="469773"/>
                  </a:lnTo>
                  <a:cubicBezTo>
                    <a:pt x="5517515" y="475996"/>
                    <a:pt x="5532628" y="494792"/>
                    <a:pt x="5547360" y="526288"/>
                  </a:cubicBezTo>
                  <a:lnTo>
                    <a:pt x="5605399" y="650875"/>
                  </a:lnTo>
                  <a:lnTo>
                    <a:pt x="5574792" y="650875"/>
                  </a:lnTo>
                  <a:close/>
                  <a:moveTo>
                    <a:pt x="5734050" y="651002"/>
                  </a:moveTo>
                  <a:lnTo>
                    <a:pt x="5706999" y="651002"/>
                  </a:lnTo>
                  <a:lnTo>
                    <a:pt x="5706999" y="259842"/>
                  </a:lnTo>
                  <a:lnTo>
                    <a:pt x="5734050" y="259842"/>
                  </a:lnTo>
                  <a:lnTo>
                    <a:pt x="5734050" y="651002"/>
                  </a:lnTo>
                  <a:close/>
                  <a:moveTo>
                    <a:pt x="6048629" y="651002"/>
                  </a:moveTo>
                  <a:lnTo>
                    <a:pt x="5856859" y="651002"/>
                  </a:lnTo>
                  <a:lnTo>
                    <a:pt x="5856859" y="259842"/>
                  </a:lnTo>
                  <a:lnTo>
                    <a:pt x="6039612" y="259842"/>
                  </a:lnTo>
                  <a:lnTo>
                    <a:pt x="6039612" y="284607"/>
                  </a:lnTo>
                  <a:lnTo>
                    <a:pt x="5883910" y="284607"/>
                  </a:lnTo>
                  <a:lnTo>
                    <a:pt x="5883910" y="441452"/>
                  </a:lnTo>
                  <a:lnTo>
                    <a:pt x="6028436" y="441452"/>
                  </a:lnTo>
                  <a:lnTo>
                    <a:pt x="6028436" y="465963"/>
                  </a:lnTo>
                  <a:lnTo>
                    <a:pt x="5883910" y="465963"/>
                  </a:lnTo>
                  <a:lnTo>
                    <a:pt x="5883910" y="626364"/>
                  </a:lnTo>
                  <a:lnTo>
                    <a:pt x="6048629" y="626364"/>
                  </a:lnTo>
                  <a:lnTo>
                    <a:pt x="6048629" y="651002"/>
                  </a:lnTo>
                  <a:close/>
                  <a:moveTo>
                    <a:pt x="6431788" y="651002"/>
                  </a:moveTo>
                  <a:lnTo>
                    <a:pt x="6412738" y="651002"/>
                  </a:lnTo>
                  <a:lnTo>
                    <a:pt x="6179820" y="334899"/>
                  </a:lnTo>
                  <a:cubicBezTo>
                    <a:pt x="6175121" y="328549"/>
                    <a:pt x="6170930" y="322199"/>
                    <a:pt x="6167247" y="315849"/>
                  </a:cubicBezTo>
                  <a:lnTo>
                    <a:pt x="6163691" y="310388"/>
                  </a:lnTo>
                  <a:lnTo>
                    <a:pt x="6162548" y="310388"/>
                  </a:lnTo>
                  <a:cubicBezTo>
                    <a:pt x="6162929" y="315087"/>
                    <a:pt x="6163056" y="320802"/>
                    <a:pt x="6163056" y="327533"/>
                  </a:cubicBezTo>
                  <a:lnTo>
                    <a:pt x="6163056" y="651002"/>
                  </a:lnTo>
                  <a:lnTo>
                    <a:pt x="6136005" y="651002"/>
                  </a:lnTo>
                  <a:lnTo>
                    <a:pt x="6136005" y="259842"/>
                  </a:lnTo>
                  <a:lnTo>
                    <a:pt x="6156706" y="259842"/>
                  </a:lnTo>
                  <a:lnTo>
                    <a:pt x="6387973" y="573278"/>
                  </a:lnTo>
                  <a:cubicBezTo>
                    <a:pt x="6393053" y="580136"/>
                    <a:pt x="6398641" y="588518"/>
                    <a:pt x="6404610" y="598424"/>
                  </a:cubicBezTo>
                  <a:lnTo>
                    <a:pt x="6406007" y="598424"/>
                  </a:lnTo>
                  <a:cubicBezTo>
                    <a:pt x="6405118" y="585724"/>
                    <a:pt x="6404610" y="574802"/>
                    <a:pt x="6404610" y="565658"/>
                  </a:cubicBezTo>
                  <a:lnTo>
                    <a:pt x="6404610" y="259842"/>
                  </a:lnTo>
                  <a:lnTo>
                    <a:pt x="6431661" y="259842"/>
                  </a:lnTo>
                  <a:lnTo>
                    <a:pt x="6431661" y="651002"/>
                  </a:lnTo>
                  <a:close/>
                  <a:moveTo>
                    <a:pt x="6792087" y="296418"/>
                  </a:moveTo>
                  <a:cubicBezTo>
                    <a:pt x="6764656" y="284099"/>
                    <a:pt x="6735699" y="277876"/>
                    <a:pt x="6705346" y="277876"/>
                  </a:cubicBezTo>
                  <a:cubicBezTo>
                    <a:pt x="6656197" y="277876"/>
                    <a:pt x="6616319" y="294513"/>
                    <a:pt x="6585585" y="327787"/>
                  </a:cubicBezTo>
                  <a:cubicBezTo>
                    <a:pt x="6554851" y="361061"/>
                    <a:pt x="6539484" y="405384"/>
                    <a:pt x="6539484" y="460629"/>
                  </a:cubicBezTo>
                  <a:cubicBezTo>
                    <a:pt x="6539484" y="513969"/>
                    <a:pt x="6554216" y="556006"/>
                    <a:pt x="6583553" y="586740"/>
                  </a:cubicBezTo>
                  <a:cubicBezTo>
                    <a:pt x="6612890" y="617601"/>
                    <a:pt x="6650101" y="632968"/>
                    <a:pt x="6695186" y="632968"/>
                  </a:cubicBezTo>
                  <a:cubicBezTo>
                    <a:pt x="6731127" y="632968"/>
                    <a:pt x="6763512" y="625983"/>
                    <a:pt x="6791960" y="612013"/>
                  </a:cubicBezTo>
                  <a:lnTo>
                    <a:pt x="6791960" y="638175"/>
                  </a:lnTo>
                  <a:cubicBezTo>
                    <a:pt x="6760337" y="651256"/>
                    <a:pt x="6727318" y="657860"/>
                    <a:pt x="6692900" y="657860"/>
                  </a:cubicBezTo>
                  <a:cubicBezTo>
                    <a:pt x="6639433" y="657860"/>
                    <a:pt x="6595872" y="639953"/>
                    <a:pt x="6562090" y="604012"/>
                  </a:cubicBezTo>
                  <a:cubicBezTo>
                    <a:pt x="6528308" y="568071"/>
                    <a:pt x="6511544" y="521208"/>
                    <a:pt x="6511544" y="463423"/>
                  </a:cubicBezTo>
                  <a:cubicBezTo>
                    <a:pt x="6511544" y="399923"/>
                    <a:pt x="6529832" y="349123"/>
                    <a:pt x="6566408" y="310769"/>
                  </a:cubicBezTo>
                  <a:cubicBezTo>
                    <a:pt x="6602984" y="272415"/>
                    <a:pt x="6649466" y="253365"/>
                    <a:pt x="6705727" y="253365"/>
                  </a:cubicBezTo>
                  <a:cubicBezTo>
                    <a:pt x="6735699" y="253365"/>
                    <a:pt x="6764401" y="258191"/>
                    <a:pt x="6791960" y="267843"/>
                  </a:cubicBezTo>
                  <a:lnTo>
                    <a:pt x="6791960" y="296418"/>
                  </a:lnTo>
                  <a:close/>
                  <a:moveTo>
                    <a:pt x="7070852" y="651002"/>
                  </a:moveTo>
                  <a:lnTo>
                    <a:pt x="6879082" y="651002"/>
                  </a:lnTo>
                  <a:lnTo>
                    <a:pt x="6879082" y="259842"/>
                  </a:lnTo>
                  <a:lnTo>
                    <a:pt x="7061835" y="259842"/>
                  </a:lnTo>
                  <a:lnTo>
                    <a:pt x="7061835" y="284607"/>
                  </a:lnTo>
                  <a:lnTo>
                    <a:pt x="6906133" y="284607"/>
                  </a:lnTo>
                  <a:lnTo>
                    <a:pt x="6906133" y="441452"/>
                  </a:lnTo>
                  <a:lnTo>
                    <a:pt x="7050659" y="441452"/>
                  </a:lnTo>
                  <a:lnTo>
                    <a:pt x="7050659" y="465963"/>
                  </a:lnTo>
                  <a:lnTo>
                    <a:pt x="6906133" y="465963"/>
                  </a:lnTo>
                  <a:lnTo>
                    <a:pt x="6906133" y="626364"/>
                  </a:lnTo>
                  <a:lnTo>
                    <a:pt x="7070852" y="626364"/>
                  </a:lnTo>
                  <a:lnTo>
                    <a:pt x="7070852" y="651002"/>
                  </a:lnTo>
                  <a:close/>
                  <a:moveTo>
                    <a:pt x="7321169" y="629412"/>
                  </a:moveTo>
                  <a:cubicBezTo>
                    <a:pt x="7300341" y="648335"/>
                    <a:pt x="7270877" y="657733"/>
                    <a:pt x="7232904" y="657733"/>
                  </a:cubicBezTo>
                  <a:cubicBezTo>
                    <a:pt x="7219443" y="657733"/>
                    <a:pt x="7203948" y="655574"/>
                    <a:pt x="7186422" y="651510"/>
                  </a:cubicBezTo>
                  <a:cubicBezTo>
                    <a:pt x="7168896" y="647446"/>
                    <a:pt x="7155434" y="642493"/>
                    <a:pt x="7146163" y="637032"/>
                  </a:cubicBezTo>
                  <a:lnTo>
                    <a:pt x="7146163" y="606171"/>
                  </a:lnTo>
                  <a:cubicBezTo>
                    <a:pt x="7174231" y="623951"/>
                    <a:pt x="7202551" y="632841"/>
                    <a:pt x="7231253" y="632841"/>
                  </a:cubicBezTo>
                  <a:cubicBezTo>
                    <a:pt x="7261860" y="632841"/>
                    <a:pt x="7284974" y="626491"/>
                    <a:pt x="7300849" y="613918"/>
                  </a:cubicBezTo>
                  <a:cubicBezTo>
                    <a:pt x="7316724" y="601218"/>
                    <a:pt x="7324598" y="583565"/>
                    <a:pt x="7324598" y="560832"/>
                  </a:cubicBezTo>
                  <a:cubicBezTo>
                    <a:pt x="7324598" y="540893"/>
                    <a:pt x="7319264" y="524891"/>
                    <a:pt x="7308596" y="512953"/>
                  </a:cubicBezTo>
                  <a:cubicBezTo>
                    <a:pt x="7297928" y="501015"/>
                    <a:pt x="7274941" y="484759"/>
                    <a:pt x="7239508" y="464312"/>
                  </a:cubicBezTo>
                  <a:cubicBezTo>
                    <a:pt x="7199884" y="441198"/>
                    <a:pt x="7174738" y="421894"/>
                    <a:pt x="7164197" y="406400"/>
                  </a:cubicBezTo>
                  <a:cubicBezTo>
                    <a:pt x="7153657" y="390906"/>
                    <a:pt x="7148322" y="372872"/>
                    <a:pt x="7148322" y="352552"/>
                  </a:cubicBezTo>
                  <a:cubicBezTo>
                    <a:pt x="7148322" y="324866"/>
                    <a:pt x="7158990" y="301498"/>
                    <a:pt x="7180453" y="282194"/>
                  </a:cubicBezTo>
                  <a:cubicBezTo>
                    <a:pt x="7201916" y="262890"/>
                    <a:pt x="7230491" y="253238"/>
                    <a:pt x="7266432" y="253238"/>
                  </a:cubicBezTo>
                  <a:cubicBezTo>
                    <a:pt x="7289673" y="253238"/>
                    <a:pt x="7313041" y="257175"/>
                    <a:pt x="7336282" y="264922"/>
                  </a:cubicBezTo>
                  <a:lnTo>
                    <a:pt x="7336282" y="293243"/>
                  </a:lnTo>
                  <a:cubicBezTo>
                    <a:pt x="7313422" y="282829"/>
                    <a:pt x="7288911" y="277749"/>
                    <a:pt x="7262876" y="277749"/>
                  </a:cubicBezTo>
                  <a:cubicBezTo>
                    <a:pt x="7236333" y="277749"/>
                    <a:pt x="7215251" y="284480"/>
                    <a:pt x="7199757" y="297942"/>
                  </a:cubicBezTo>
                  <a:cubicBezTo>
                    <a:pt x="7184263" y="311404"/>
                    <a:pt x="7176389" y="328549"/>
                    <a:pt x="7176389" y="349250"/>
                  </a:cubicBezTo>
                  <a:cubicBezTo>
                    <a:pt x="7176389" y="369316"/>
                    <a:pt x="7181723" y="385191"/>
                    <a:pt x="7192391" y="397002"/>
                  </a:cubicBezTo>
                  <a:cubicBezTo>
                    <a:pt x="7203059" y="408813"/>
                    <a:pt x="7225919" y="424942"/>
                    <a:pt x="7261225" y="445262"/>
                  </a:cubicBezTo>
                  <a:cubicBezTo>
                    <a:pt x="7297801" y="465963"/>
                    <a:pt x="7322058" y="484378"/>
                    <a:pt x="7334250" y="500507"/>
                  </a:cubicBezTo>
                  <a:cubicBezTo>
                    <a:pt x="7346443" y="516636"/>
                    <a:pt x="7352411" y="535051"/>
                    <a:pt x="7352411" y="556006"/>
                  </a:cubicBezTo>
                  <a:cubicBezTo>
                    <a:pt x="7352284" y="586105"/>
                    <a:pt x="7341870" y="610489"/>
                    <a:pt x="7321169" y="629412"/>
                  </a:cubicBezTo>
                  <a:close/>
                </a:path>
              </a:pathLst>
            </a:custGeom>
            <a:solidFill>
              <a:srgbClr val="FFFFFF">
                <a:alpha val="80000"/>
              </a:srgbClr>
            </a:solidFill>
            <a:ln w="9525" cap="flat">
              <a:noFill/>
              <a:prstDash val="solid"/>
              <a:miter/>
            </a:ln>
          </p:spPr>
          <p:txBody>
            <a:bodyPr rtlCol="0" anchor="ctr"/>
            <a:lstStyle/>
            <a:p>
              <a:endParaRPr lang="en-US" dirty="0"/>
            </a:p>
          </p:txBody>
        </p:sp>
      </p:grpSp>
      <p:sp>
        <p:nvSpPr>
          <p:cNvPr id="46" name="Title 1">
            <a:extLst>
              <a:ext uri="{FF2B5EF4-FFF2-40B4-BE49-F238E27FC236}">
                <a16:creationId xmlns:a16="http://schemas.microsoft.com/office/drawing/2014/main" id="{D133386F-2C5C-4F97-81F2-F2A521398697}"/>
              </a:ext>
            </a:extLst>
          </p:cNvPr>
          <p:cNvSpPr txBox="1">
            <a:spLocks/>
          </p:cNvSpPr>
          <p:nvPr userDrawn="1"/>
        </p:nvSpPr>
        <p:spPr>
          <a:xfrm>
            <a:off x="4388148" y="3267635"/>
            <a:ext cx="1257297" cy="534585"/>
          </a:xfrm>
          <a:prstGeom prst="rect">
            <a:avLst/>
          </a:prstGeom>
          <a:ln>
            <a:noFill/>
          </a:ln>
        </p:spPr>
        <p:txBody>
          <a:bodyPr/>
          <a:lstStyle>
            <a:lvl1pPr algn="l" defTabSz="982980" rtl="0" eaLnBrk="1" latinLnBrk="0" hangingPunct="1">
              <a:lnSpc>
                <a:spcPct val="90000"/>
              </a:lnSpc>
              <a:spcBef>
                <a:spcPct val="0"/>
              </a:spcBef>
              <a:buNone/>
              <a:defRPr sz="4730" kern="1200">
                <a:solidFill>
                  <a:schemeClr val="tx1"/>
                </a:solidFill>
                <a:latin typeface="+mj-lt"/>
                <a:ea typeface="+mj-ea"/>
                <a:cs typeface="+mj-cs"/>
              </a:defRPr>
            </a:lvl1pPr>
          </a:lstStyle>
          <a:p>
            <a:r>
              <a:rPr lang="en-US" sz="1200" dirty="0">
                <a:solidFill>
                  <a:schemeClr val="tx1">
                    <a:lumMod val="75000"/>
                    <a:lumOff val="25000"/>
                  </a:schemeClr>
                </a:solidFill>
                <a:latin typeface="Segoe UI Light" panose="020B0502040204020203" pitchFamily="34" charset="0"/>
                <a:cs typeface="Segoe UI Light" panose="020B0502040204020203" pitchFamily="34" charset="0"/>
              </a:rPr>
              <a:t>Presented to</a:t>
            </a:r>
            <a:endParaRPr lang="en-US" sz="1200" b="1" cap="all" dirty="0">
              <a:solidFill>
                <a:schemeClr val="tx1">
                  <a:lumMod val="75000"/>
                  <a:lumOff val="25000"/>
                </a:schemeClr>
              </a:solidFill>
              <a:latin typeface="Segoe UI" panose="020B0502040204020203" pitchFamily="34" charset="0"/>
              <a:cs typeface="Segoe UI" panose="020B0502040204020203" pitchFamily="34" charset="0"/>
            </a:endParaRPr>
          </a:p>
          <a:p>
            <a:r>
              <a:rPr lang="en-US" sz="1200" dirty="0">
                <a:solidFill>
                  <a:schemeClr val="tx1">
                    <a:lumMod val="75000"/>
                    <a:lumOff val="25000"/>
                  </a:schemeClr>
                </a:solidFill>
                <a:latin typeface="Segoe UI Light" panose="020B0502040204020203" pitchFamily="34" charset="0"/>
                <a:cs typeface="Segoe UI Light" panose="020B0502040204020203" pitchFamily="34" charset="0"/>
              </a:rPr>
              <a:t>by</a:t>
            </a:r>
            <a:endParaRPr lang="en-US" sz="1200" b="1" cap="all" dirty="0">
              <a:solidFill>
                <a:schemeClr val="tx1">
                  <a:lumMod val="75000"/>
                  <a:lumOff val="25000"/>
                </a:schemeClr>
              </a:solidFill>
              <a:latin typeface="Segoe UI" panose="020B0502040204020203" pitchFamily="34" charset="0"/>
              <a:cs typeface="Segoe UI" panose="020B0502040204020203" pitchFamily="34" charset="0"/>
            </a:endParaRPr>
          </a:p>
          <a:p>
            <a:endParaRPr lang="en-US" sz="1100" b="1" cap="all" dirty="0">
              <a:solidFill>
                <a:schemeClr val="tx1">
                  <a:lumMod val="75000"/>
                  <a:lumOff val="25000"/>
                </a:schemeClr>
              </a:solidFill>
              <a:latin typeface="Segoe UI" panose="020B0502040204020203" pitchFamily="34" charset="0"/>
              <a:cs typeface="Segoe UI" panose="020B0502040204020203" pitchFamily="34" charset="0"/>
            </a:endParaRPr>
          </a:p>
          <a:p>
            <a:endParaRPr lang="en-US" sz="1100" dirty="0">
              <a:solidFill>
                <a:schemeClr val="tx1">
                  <a:lumMod val="75000"/>
                  <a:lumOff val="25000"/>
                </a:schemeClr>
              </a:solidFill>
              <a:latin typeface="Segoe UI Light" panose="020B0502040204020203" pitchFamily="34" charset="0"/>
              <a:cs typeface="Segoe UI Light" panose="020B0502040204020203" pitchFamily="34" charset="0"/>
            </a:endParaRPr>
          </a:p>
        </p:txBody>
      </p:sp>
      <p:sp>
        <p:nvSpPr>
          <p:cNvPr id="10" name="Text Placeholder 9">
            <a:extLst>
              <a:ext uri="{FF2B5EF4-FFF2-40B4-BE49-F238E27FC236}">
                <a16:creationId xmlns:a16="http://schemas.microsoft.com/office/drawing/2014/main" id="{57059088-9CE3-4AC3-B0BF-E50FE50661DC}"/>
              </a:ext>
            </a:extLst>
          </p:cNvPr>
          <p:cNvSpPr>
            <a:spLocks noGrp="1"/>
          </p:cNvSpPr>
          <p:nvPr>
            <p:ph type="body" sz="quarter" idx="10" hasCustomPrompt="1"/>
          </p:nvPr>
        </p:nvSpPr>
        <p:spPr>
          <a:xfrm>
            <a:off x="228913" y="3467463"/>
            <a:ext cx="2078502" cy="287338"/>
          </a:xfrm>
          <a:prstGeom prst="rect">
            <a:avLst/>
          </a:prstGeom>
        </p:spPr>
        <p:txBody>
          <a:bodyPr/>
          <a:lstStyle>
            <a:lvl1pPr marL="0" indent="0">
              <a:buNone/>
              <a:defRPr sz="1200" b="1" cap="all" baseline="0">
                <a:solidFill>
                  <a:schemeClr val="tx1">
                    <a:lumMod val="75000"/>
                    <a:lumOff val="25000"/>
                  </a:schemeClr>
                </a:solidFill>
                <a:latin typeface="Segoe UI" panose="020B0502040204020203" pitchFamily="34" charset="0"/>
                <a:cs typeface="Segoe UI" panose="020B0502040204020203" pitchFamily="34" charset="0"/>
              </a:defRPr>
            </a:lvl1pPr>
          </a:lstStyle>
          <a:p>
            <a:pPr lvl="0"/>
            <a:r>
              <a:rPr lang="en-US" dirty="0"/>
              <a:t>Program name</a:t>
            </a:r>
          </a:p>
        </p:txBody>
      </p:sp>
      <p:sp>
        <p:nvSpPr>
          <p:cNvPr id="57" name="Text Placeholder 9">
            <a:extLst>
              <a:ext uri="{FF2B5EF4-FFF2-40B4-BE49-F238E27FC236}">
                <a16:creationId xmlns:a16="http://schemas.microsoft.com/office/drawing/2014/main" id="{1F3F269F-A847-4F1A-A0E9-1A23A1811EDB}"/>
              </a:ext>
            </a:extLst>
          </p:cNvPr>
          <p:cNvSpPr>
            <a:spLocks noGrp="1"/>
          </p:cNvSpPr>
          <p:nvPr>
            <p:ph type="body" sz="quarter" idx="11" hasCustomPrompt="1"/>
          </p:nvPr>
        </p:nvSpPr>
        <p:spPr>
          <a:xfrm>
            <a:off x="2310273" y="3464605"/>
            <a:ext cx="2078502" cy="287338"/>
          </a:xfrm>
          <a:prstGeom prst="rect">
            <a:avLst/>
          </a:prstGeom>
        </p:spPr>
        <p:txBody>
          <a:bodyPr/>
          <a:lstStyle>
            <a:lvl1pPr marL="0" indent="0">
              <a:buNone/>
              <a:defRPr sz="1200" b="1" cap="all" baseline="0">
                <a:solidFill>
                  <a:schemeClr val="tx1">
                    <a:lumMod val="75000"/>
                    <a:lumOff val="25000"/>
                  </a:schemeClr>
                </a:solidFill>
                <a:latin typeface="Segoe UI" panose="020B0502040204020203" pitchFamily="34" charset="0"/>
                <a:cs typeface="Segoe UI" panose="020B0502040204020203" pitchFamily="34" charset="0"/>
              </a:defRPr>
            </a:lvl1pPr>
          </a:lstStyle>
          <a:p>
            <a:pPr lvl="0"/>
            <a:r>
              <a:rPr lang="en-US" dirty="0"/>
              <a:t>Hotel / venue</a:t>
            </a:r>
          </a:p>
        </p:txBody>
      </p:sp>
      <p:sp>
        <p:nvSpPr>
          <p:cNvPr id="60" name="Text Placeholder 9">
            <a:extLst>
              <a:ext uri="{FF2B5EF4-FFF2-40B4-BE49-F238E27FC236}">
                <a16:creationId xmlns:a16="http://schemas.microsoft.com/office/drawing/2014/main" id="{E466E3A2-50E1-43FA-97EE-7DEC3E88B048}"/>
              </a:ext>
            </a:extLst>
          </p:cNvPr>
          <p:cNvSpPr>
            <a:spLocks noGrp="1"/>
          </p:cNvSpPr>
          <p:nvPr>
            <p:ph type="body" sz="quarter" idx="12" hasCustomPrompt="1"/>
          </p:nvPr>
        </p:nvSpPr>
        <p:spPr>
          <a:xfrm>
            <a:off x="2310273" y="3248683"/>
            <a:ext cx="2078502" cy="287338"/>
          </a:xfrm>
          <a:prstGeom prst="rect">
            <a:avLst/>
          </a:prstGeom>
        </p:spPr>
        <p:txBody>
          <a:bodyPr/>
          <a:lstStyle>
            <a:lvl1pPr marL="0" indent="0">
              <a:buNone/>
              <a:defRPr sz="1600" b="0" cap="none" baseline="0">
                <a:solidFill>
                  <a:schemeClr val="tx1">
                    <a:lumMod val="75000"/>
                    <a:lumOff val="25000"/>
                  </a:schemeClr>
                </a:solidFill>
                <a:latin typeface="Segoe UI Light" panose="020B0502040204020203" pitchFamily="34" charset="0"/>
                <a:cs typeface="Segoe UI Light" panose="020B0502040204020203" pitchFamily="34" charset="0"/>
              </a:defRPr>
            </a:lvl1pPr>
          </a:lstStyle>
          <a:p>
            <a:pPr lvl="0"/>
            <a:r>
              <a:rPr lang="en-US" dirty="0"/>
              <a:t>Month, Day, Year</a:t>
            </a:r>
          </a:p>
        </p:txBody>
      </p:sp>
      <p:sp>
        <p:nvSpPr>
          <p:cNvPr id="61" name="Text Placeholder 9">
            <a:extLst>
              <a:ext uri="{FF2B5EF4-FFF2-40B4-BE49-F238E27FC236}">
                <a16:creationId xmlns:a16="http://schemas.microsoft.com/office/drawing/2014/main" id="{725173BB-0EB5-48C4-A6DB-4EBB2BF5F020}"/>
              </a:ext>
            </a:extLst>
          </p:cNvPr>
          <p:cNvSpPr>
            <a:spLocks noGrp="1"/>
          </p:cNvSpPr>
          <p:nvPr>
            <p:ph type="body" sz="quarter" idx="13" hasCustomPrompt="1"/>
          </p:nvPr>
        </p:nvSpPr>
        <p:spPr>
          <a:xfrm>
            <a:off x="5231130" y="3267635"/>
            <a:ext cx="2610975" cy="287338"/>
          </a:xfrm>
          <a:prstGeom prst="rect">
            <a:avLst/>
          </a:prstGeom>
        </p:spPr>
        <p:txBody>
          <a:bodyPr/>
          <a:lstStyle>
            <a:lvl1pPr marL="0" indent="0">
              <a:buNone/>
              <a:defRPr sz="1200" b="1" cap="all" baseline="0">
                <a:solidFill>
                  <a:schemeClr val="tx1">
                    <a:lumMod val="75000"/>
                    <a:lumOff val="25000"/>
                  </a:schemeClr>
                </a:solidFill>
                <a:latin typeface="Segoe UI" panose="020B0502040204020203" pitchFamily="34" charset="0"/>
                <a:cs typeface="Segoe UI" panose="020B0502040204020203" pitchFamily="34" charset="0"/>
              </a:defRPr>
            </a:lvl1pPr>
          </a:lstStyle>
          <a:p>
            <a:pPr lvl="0"/>
            <a:r>
              <a:rPr lang="en-US" sz="1200" b="1" cap="all" baseline="0" dirty="0">
                <a:latin typeface="Segoe UI" panose="020B0502040204020203" pitchFamily="34" charset="0"/>
                <a:cs typeface="Segoe UI" panose="020B0502040204020203" pitchFamily="34" charset="0"/>
              </a:rPr>
              <a:t>CLIENT FIRST Last</a:t>
            </a:r>
            <a:endParaRPr lang="en-US" dirty="0"/>
          </a:p>
        </p:txBody>
      </p:sp>
      <p:sp>
        <p:nvSpPr>
          <p:cNvPr id="62" name="Text Placeholder 9">
            <a:extLst>
              <a:ext uri="{FF2B5EF4-FFF2-40B4-BE49-F238E27FC236}">
                <a16:creationId xmlns:a16="http://schemas.microsoft.com/office/drawing/2014/main" id="{BFC60258-1149-4999-B427-41BA1FA7326D}"/>
              </a:ext>
            </a:extLst>
          </p:cNvPr>
          <p:cNvSpPr>
            <a:spLocks noGrp="1"/>
          </p:cNvSpPr>
          <p:nvPr>
            <p:ph type="body" sz="quarter" idx="14" hasCustomPrompt="1"/>
          </p:nvPr>
        </p:nvSpPr>
        <p:spPr>
          <a:xfrm>
            <a:off x="4584541" y="3434414"/>
            <a:ext cx="4309775" cy="287338"/>
          </a:xfrm>
          <a:prstGeom prst="rect">
            <a:avLst/>
          </a:prstGeom>
        </p:spPr>
        <p:txBody>
          <a:bodyPr/>
          <a:lstStyle>
            <a:lvl1pPr marL="0" indent="0">
              <a:buNone/>
              <a:defRPr sz="1200" b="1" cap="all" baseline="0">
                <a:solidFill>
                  <a:schemeClr val="tx1">
                    <a:lumMod val="75000"/>
                    <a:lumOff val="25000"/>
                  </a:schemeClr>
                </a:solidFill>
                <a:latin typeface="Segoe UI" panose="020B0502040204020203" pitchFamily="34" charset="0"/>
                <a:cs typeface="Segoe UI" panose="020B0502040204020203" pitchFamily="34" charset="0"/>
              </a:defRPr>
            </a:lvl1pPr>
          </a:lstStyle>
          <a:p>
            <a:pPr lvl="0"/>
            <a:r>
              <a:rPr lang="en-US" sz="1200" b="1" cap="all" baseline="0" dirty="0">
                <a:latin typeface="Segoe UI" panose="020B0502040204020203" pitchFamily="34" charset="0"/>
                <a:cs typeface="Segoe UI" panose="020B0502040204020203" pitchFamily="34" charset="0"/>
              </a:rPr>
              <a:t>FIRST LAST, HELLO! title</a:t>
            </a:r>
            <a:endParaRPr lang="en-US" dirty="0"/>
          </a:p>
        </p:txBody>
      </p:sp>
      <p:sp>
        <p:nvSpPr>
          <p:cNvPr id="63" name="Text Placeholder 9">
            <a:extLst>
              <a:ext uri="{FF2B5EF4-FFF2-40B4-BE49-F238E27FC236}">
                <a16:creationId xmlns:a16="http://schemas.microsoft.com/office/drawing/2014/main" id="{4A626A26-BCD2-44D6-8D08-6231E928E69A}"/>
              </a:ext>
            </a:extLst>
          </p:cNvPr>
          <p:cNvSpPr>
            <a:spLocks noGrp="1"/>
          </p:cNvSpPr>
          <p:nvPr>
            <p:ph type="body" sz="quarter" idx="15" hasCustomPrompt="1"/>
          </p:nvPr>
        </p:nvSpPr>
        <p:spPr>
          <a:xfrm>
            <a:off x="228598" y="3247926"/>
            <a:ext cx="2078502" cy="287338"/>
          </a:xfrm>
          <a:prstGeom prst="rect">
            <a:avLst/>
          </a:prstGeom>
        </p:spPr>
        <p:txBody>
          <a:bodyPr/>
          <a:lstStyle>
            <a:lvl1pPr marL="0" indent="0">
              <a:buNone/>
              <a:defRPr sz="1600" b="0" cap="none" baseline="0">
                <a:solidFill>
                  <a:schemeClr val="tx1">
                    <a:lumMod val="75000"/>
                    <a:lumOff val="25000"/>
                  </a:schemeClr>
                </a:solidFill>
                <a:latin typeface="Segoe UI Light" panose="020B0502040204020203" pitchFamily="34" charset="0"/>
                <a:cs typeface="Segoe UI Light" panose="020B0502040204020203" pitchFamily="34" charset="0"/>
              </a:defRPr>
            </a:lvl1pPr>
          </a:lstStyle>
          <a:p>
            <a:pPr lvl="0"/>
            <a:r>
              <a:rPr lang="en-US" dirty="0"/>
              <a:t>Client</a:t>
            </a:r>
          </a:p>
        </p:txBody>
      </p:sp>
      <p:grpSp>
        <p:nvGrpSpPr>
          <p:cNvPr id="5" name="Group 4">
            <a:extLst>
              <a:ext uri="{FF2B5EF4-FFF2-40B4-BE49-F238E27FC236}">
                <a16:creationId xmlns:a16="http://schemas.microsoft.com/office/drawing/2014/main" id="{19D8BF01-6451-4373-AD73-67DFB8E56CC4}"/>
              </a:ext>
            </a:extLst>
          </p:cNvPr>
          <p:cNvGrpSpPr/>
          <p:nvPr userDrawn="1"/>
        </p:nvGrpSpPr>
        <p:grpSpPr>
          <a:xfrm>
            <a:off x="231701" y="6967728"/>
            <a:ext cx="347472" cy="347472"/>
            <a:chOff x="-752467" y="5027421"/>
            <a:chExt cx="347472" cy="347472"/>
          </a:xfrm>
        </p:grpSpPr>
        <p:sp>
          <p:nvSpPr>
            <p:cNvPr id="4" name="Freeform: Shape 3">
              <a:extLst>
                <a:ext uri="{FF2B5EF4-FFF2-40B4-BE49-F238E27FC236}">
                  <a16:creationId xmlns:a16="http://schemas.microsoft.com/office/drawing/2014/main" id="{33C778BC-1B1E-4B74-9F59-4255211EAEC1}"/>
                </a:ext>
              </a:extLst>
            </p:cNvPr>
            <p:cNvSpPr/>
            <p:nvPr userDrawn="1"/>
          </p:nvSpPr>
          <p:spPr>
            <a:xfrm>
              <a:off x="-693420" y="5041900"/>
              <a:ext cx="251460" cy="309880"/>
            </a:xfrm>
            <a:custGeom>
              <a:avLst/>
              <a:gdLst>
                <a:gd name="connsiteX0" fmla="*/ 91440 w 251460"/>
                <a:gd name="connsiteY0" fmla="*/ 0 h 309880"/>
                <a:gd name="connsiteX1" fmla="*/ 0 w 251460"/>
                <a:gd name="connsiteY1" fmla="*/ 45720 h 309880"/>
                <a:gd name="connsiteX2" fmla="*/ 2540 w 251460"/>
                <a:gd name="connsiteY2" fmla="*/ 246380 h 309880"/>
                <a:gd name="connsiteX3" fmla="*/ 55880 w 251460"/>
                <a:gd name="connsiteY3" fmla="*/ 309880 h 309880"/>
                <a:gd name="connsiteX4" fmla="*/ 129540 w 251460"/>
                <a:gd name="connsiteY4" fmla="*/ 307340 h 309880"/>
                <a:gd name="connsiteX5" fmla="*/ 251460 w 251460"/>
                <a:gd name="connsiteY5" fmla="*/ 137160 h 309880"/>
                <a:gd name="connsiteX6" fmla="*/ 208280 w 251460"/>
                <a:gd name="connsiteY6" fmla="*/ 15240 h 309880"/>
                <a:gd name="connsiteX7" fmla="*/ 91440 w 251460"/>
                <a:gd name="connsiteY7" fmla="*/ 0 h 30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460" h="309880">
                  <a:moveTo>
                    <a:pt x="91440" y="0"/>
                  </a:moveTo>
                  <a:lnTo>
                    <a:pt x="0" y="45720"/>
                  </a:lnTo>
                  <a:cubicBezTo>
                    <a:pt x="847" y="112607"/>
                    <a:pt x="1693" y="179493"/>
                    <a:pt x="2540" y="246380"/>
                  </a:cubicBezTo>
                  <a:lnTo>
                    <a:pt x="55880" y="309880"/>
                  </a:lnTo>
                  <a:lnTo>
                    <a:pt x="129540" y="307340"/>
                  </a:lnTo>
                  <a:lnTo>
                    <a:pt x="251460" y="137160"/>
                  </a:lnTo>
                  <a:lnTo>
                    <a:pt x="208280" y="15240"/>
                  </a:lnTo>
                  <a:lnTo>
                    <a:pt x="91440" y="0"/>
                  </a:lnTo>
                  <a:close/>
                </a:path>
              </a:pathLst>
            </a:custGeom>
            <a:solidFill>
              <a:srgbClr val="008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96DEC548-B0AD-4E9E-9E36-2EB6BCAEA3A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2467" y="5027421"/>
              <a:ext cx="347472" cy="347472"/>
            </a:xfrm>
            <a:prstGeom prst="rect">
              <a:avLst/>
            </a:prstGeom>
          </p:spPr>
        </p:pic>
      </p:grpSp>
    </p:spTree>
    <p:extLst>
      <p:ext uri="{BB962C8B-B14F-4D97-AF65-F5344CB8AC3E}">
        <p14:creationId xmlns:p14="http://schemas.microsoft.com/office/powerpoint/2010/main" val="401953687"/>
      </p:ext>
    </p:extLst>
  </p:cSld>
  <p:clrMapOvr>
    <a:masterClrMapping/>
  </p:clrMapOvr>
  <p:extLst>
    <p:ext uri="{DCECCB84-F9BA-43D5-87BE-67443E8EF086}">
      <p15:sldGuideLst xmlns:p15="http://schemas.microsoft.com/office/powerpoint/2012/main">
        <p15:guide id="1" orient="horz" pos="2376">
          <p15:clr>
            <a:srgbClr val="FBAE40"/>
          </p15:clr>
        </p15:guide>
        <p15:guide id="3" pos="3196">
          <p15:clr>
            <a:srgbClr val="FBAE40"/>
          </p15:clr>
        </p15:guide>
        <p15:guide id="4">
          <p15:clr>
            <a:srgbClr val="FBAE40"/>
          </p15:clr>
        </p15:guide>
        <p15:guide id="5" pos="61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Slide - 3 Member">
    <p:spTree>
      <p:nvGrpSpPr>
        <p:cNvPr id="1" name=""/>
        <p:cNvGrpSpPr/>
        <p:nvPr/>
      </p:nvGrpSpPr>
      <p:grpSpPr>
        <a:xfrm>
          <a:off x="0" y="0"/>
          <a:ext cx="0" cy="0"/>
          <a:chOff x="0" y="0"/>
          <a:chExt cx="0" cy="0"/>
        </a:xfrm>
      </p:grpSpPr>
      <p:sp>
        <p:nvSpPr>
          <p:cNvPr id="20" name="Picture Placeholder 9">
            <a:extLst>
              <a:ext uri="{FF2B5EF4-FFF2-40B4-BE49-F238E27FC236}">
                <a16:creationId xmlns:a16="http://schemas.microsoft.com/office/drawing/2014/main" id="{9B46F816-E547-4BE7-8348-4A95843A5F08}"/>
              </a:ext>
            </a:extLst>
          </p:cNvPr>
          <p:cNvSpPr>
            <a:spLocks noGrp="1"/>
          </p:cNvSpPr>
          <p:nvPr>
            <p:ph type="pic" sz="quarter" idx="23" hasCustomPrompt="1"/>
          </p:nvPr>
        </p:nvSpPr>
        <p:spPr>
          <a:xfrm>
            <a:off x="6804800" y="1168978"/>
            <a:ext cx="2602921" cy="2602921"/>
          </a:xfrm>
          <a:prstGeom prst="ellipse">
            <a:avLst/>
          </a:prstGeom>
          <a:ln w="38100">
            <a:gradFill>
              <a:gsLst>
                <a:gs pos="0">
                  <a:srgbClr val="78278B"/>
                </a:gs>
                <a:gs pos="40000">
                  <a:schemeClr val="bg1">
                    <a:alpha val="0"/>
                  </a:schemeClr>
                </a:gs>
              </a:gsLst>
              <a:lin ang="16200000" scaled="0"/>
            </a:gradFill>
          </a:ln>
          <a:effectLst>
            <a:outerShdw blurRad="152400" dist="38100" dir="600000" algn="l" rotWithShape="0">
              <a:prstClr val="black">
                <a:alpha val="40000"/>
              </a:prstClr>
            </a:outerShdw>
          </a:effectLst>
        </p:spPr>
        <p:txBody>
          <a:bodyPr>
            <a:normAutofit/>
          </a:bodyPr>
          <a:lstStyle>
            <a:lvl1pPr marL="0" indent="0" algn="ctr">
              <a:buNone/>
              <a:defRPr sz="1800"/>
            </a:lvl1pPr>
          </a:lstStyle>
          <a:p>
            <a:r>
              <a:rPr lang="en-US" dirty="0"/>
              <a:t>Insert the PNG headshot and then select “crop” and adjust until the head is visible</a:t>
            </a:r>
          </a:p>
        </p:txBody>
      </p:sp>
      <p:sp>
        <p:nvSpPr>
          <p:cNvPr id="19" name="Picture Placeholder 9">
            <a:extLst>
              <a:ext uri="{FF2B5EF4-FFF2-40B4-BE49-F238E27FC236}">
                <a16:creationId xmlns:a16="http://schemas.microsoft.com/office/drawing/2014/main" id="{CF6ABA14-8EAE-4C59-9131-2B9F046FD7AE}"/>
              </a:ext>
            </a:extLst>
          </p:cNvPr>
          <p:cNvSpPr>
            <a:spLocks noGrp="1"/>
          </p:cNvSpPr>
          <p:nvPr>
            <p:ph type="pic" sz="quarter" idx="22" hasCustomPrompt="1"/>
          </p:nvPr>
        </p:nvSpPr>
        <p:spPr>
          <a:xfrm>
            <a:off x="3613438" y="1168979"/>
            <a:ext cx="2602921" cy="2602921"/>
          </a:xfrm>
          <a:prstGeom prst="ellipse">
            <a:avLst/>
          </a:prstGeom>
          <a:ln w="38100">
            <a:gradFill>
              <a:gsLst>
                <a:gs pos="0">
                  <a:srgbClr val="78278B"/>
                </a:gs>
                <a:gs pos="40000">
                  <a:schemeClr val="bg1">
                    <a:alpha val="0"/>
                  </a:schemeClr>
                </a:gs>
              </a:gsLst>
              <a:lin ang="16200000" scaled="0"/>
            </a:gradFill>
          </a:ln>
          <a:effectLst>
            <a:outerShdw blurRad="152400" dist="38100" dir="600000" algn="l" rotWithShape="0">
              <a:prstClr val="black">
                <a:alpha val="40000"/>
              </a:prstClr>
            </a:outerShdw>
          </a:effectLst>
        </p:spPr>
        <p:txBody>
          <a:bodyPr>
            <a:normAutofit/>
          </a:bodyPr>
          <a:lstStyle>
            <a:lvl1pPr marL="0" indent="0" algn="ctr">
              <a:buNone/>
              <a:defRPr sz="1800"/>
            </a:lvl1pPr>
          </a:lstStyle>
          <a:p>
            <a:r>
              <a:rPr lang="en-US" dirty="0"/>
              <a:t>Insert the PNG headshot and then select “crop” and adjust until the head is visible</a:t>
            </a:r>
          </a:p>
        </p:txBody>
      </p:sp>
      <p:sp>
        <p:nvSpPr>
          <p:cNvPr id="2" name="Title 1">
            <a:extLst>
              <a:ext uri="{FF2B5EF4-FFF2-40B4-BE49-F238E27FC236}">
                <a16:creationId xmlns:a16="http://schemas.microsoft.com/office/drawing/2014/main" id="{11B0EBE8-3BBB-4F15-9215-71CE4467CFA9}"/>
              </a:ext>
            </a:extLst>
          </p:cNvPr>
          <p:cNvSpPr>
            <a:spLocks noGrp="1"/>
          </p:cNvSpPr>
          <p:nvPr>
            <p:ph type="title" hasCustomPrompt="1"/>
          </p:nvPr>
        </p:nvSpPr>
        <p:spPr/>
        <p:txBody>
          <a:bodyPr/>
          <a:lstStyle>
            <a:lvl1pPr>
              <a:defRPr/>
            </a:lvl1pPr>
          </a:lstStyle>
          <a:p>
            <a:r>
              <a:rPr lang="en-US" dirty="0"/>
              <a:t>Your Dedicated Team</a:t>
            </a:r>
          </a:p>
        </p:txBody>
      </p:sp>
      <p:sp>
        <p:nvSpPr>
          <p:cNvPr id="6" name="Slide Number Placeholder 5">
            <a:extLst>
              <a:ext uri="{FF2B5EF4-FFF2-40B4-BE49-F238E27FC236}">
                <a16:creationId xmlns:a16="http://schemas.microsoft.com/office/drawing/2014/main" id="{1136E3D4-27FD-4F9A-9903-E9E1E4DB0BD9}"/>
              </a:ext>
            </a:extLst>
          </p:cNvPr>
          <p:cNvSpPr>
            <a:spLocks noGrp="1"/>
          </p:cNvSpPr>
          <p:nvPr>
            <p:ph type="sldNum" sz="quarter" idx="4"/>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
        <p:nvSpPr>
          <p:cNvPr id="4" name="Text Placeholder 3">
            <a:extLst>
              <a:ext uri="{FF2B5EF4-FFF2-40B4-BE49-F238E27FC236}">
                <a16:creationId xmlns:a16="http://schemas.microsoft.com/office/drawing/2014/main" id="{FE43019D-26A6-42D0-8C50-73FB7C1FB284}"/>
              </a:ext>
            </a:extLst>
          </p:cNvPr>
          <p:cNvSpPr>
            <a:spLocks noGrp="1"/>
          </p:cNvSpPr>
          <p:nvPr>
            <p:ph type="body" sz="quarter" idx="10" hasCustomPrompt="1"/>
          </p:nvPr>
        </p:nvSpPr>
        <p:spPr>
          <a:xfrm>
            <a:off x="215152" y="3853132"/>
            <a:ext cx="3091640" cy="439606"/>
          </a:xfrm>
        </p:spPr>
        <p:txBody>
          <a:bodyPr>
            <a:normAutofit/>
          </a:bodyPr>
          <a:lstStyle>
            <a:lvl1pPr marL="0" indent="0" algn="ctr">
              <a:buNone/>
              <a:defRPr sz="2400" b="1" cap="all" baseline="0">
                <a:latin typeface="Segoe UI" panose="020B0502040204020203" pitchFamily="34" charset="0"/>
                <a:cs typeface="Segoe UI" panose="020B0502040204020203" pitchFamily="34" charset="0"/>
              </a:defRPr>
            </a:lvl1pPr>
          </a:lstStyle>
          <a:p>
            <a:pPr lvl="0"/>
            <a:r>
              <a:rPr lang="en-US" dirty="0"/>
              <a:t>First Last</a:t>
            </a:r>
          </a:p>
          <a:p>
            <a:pPr lvl="0"/>
            <a:endParaRPr lang="en-US" dirty="0"/>
          </a:p>
        </p:txBody>
      </p:sp>
      <p:sp>
        <p:nvSpPr>
          <p:cNvPr id="7" name="Text Placeholder 3">
            <a:extLst>
              <a:ext uri="{FF2B5EF4-FFF2-40B4-BE49-F238E27FC236}">
                <a16:creationId xmlns:a16="http://schemas.microsoft.com/office/drawing/2014/main" id="{1DBF526F-0A68-45A4-90B2-FCB21978DE79}"/>
              </a:ext>
            </a:extLst>
          </p:cNvPr>
          <p:cNvSpPr>
            <a:spLocks noGrp="1"/>
          </p:cNvSpPr>
          <p:nvPr>
            <p:ph type="body" sz="quarter" idx="11" hasCustomPrompt="1"/>
          </p:nvPr>
        </p:nvSpPr>
        <p:spPr>
          <a:xfrm>
            <a:off x="215151" y="4292738"/>
            <a:ext cx="3091640" cy="258517"/>
          </a:xfrm>
        </p:spPr>
        <p:txBody>
          <a:bodyPr anchor="ctr">
            <a:noAutofit/>
          </a:bodyPr>
          <a:lstStyle>
            <a:lvl1pPr marL="0" indent="0" algn="ctr">
              <a:buNone/>
              <a:defRPr sz="1800" b="0" cap="none" baseline="0">
                <a:solidFill>
                  <a:srgbClr val="78278B"/>
                </a:solidFill>
                <a:latin typeface="Segoe UI Light" panose="020B0502040204020203" pitchFamily="34" charset="0"/>
                <a:cs typeface="Segoe UI Light" panose="020B0502040204020203" pitchFamily="34" charset="0"/>
              </a:defRPr>
            </a:lvl1pPr>
          </a:lstStyle>
          <a:p>
            <a:pPr lvl="0"/>
            <a:r>
              <a:rPr lang="en-US" dirty="0"/>
              <a:t>Title</a:t>
            </a:r>
          </a:p>
        </p:txBody>
      </p:sp>
      <p:sp>
        <p:nvSpPr>
          <p:cNvPr id="8" name="Text Placeholder 3">
            <a:extLst>
              <a:ext uri="{FF2B5EF4-FFF2-40B4-BE49-F238E27FC236}">
                <a16:creationId xmlns:a16="http://schemas.microsoft.com/office/drawing/2014/main" id="{B7C0BFDB-872D-421A-90D2-C909751D03FB}"/>
              </a:ext>
            </a:extLst>
          </p:cNvPr>
          <p:cNvSpPr>
            <a:spLocks noGrp="1"/>
          </p:cNvSpPr>
          <p:nvPr>
            <p:ph type="body" sz="quarter" idx="12" hasCustomPrompt="1"/>
          </p:nvPr>
        </p:nvSpPr>
        <p:spPr>
          <a:xfrm>
            <a:off x="419978" y="4551256"/>
            <a:ext cx="2602921" cy="2376670"/>
          </a:xfrm>
        </p:spPr>
        <p:txBody>
          <a:bodyPr>
            <a:normAutofit/>
          </a:bodyPr>
          <a:lstStyle>
            <a:lvl1pPr marL="0" indent="0" algn="l">
              <a:buNone/>
              <a:defRPr sz="1000" b="0" cap="none" baseline="0">
                <a:latin typeface="Segoe UI Light" panose="020B0502040204020203" pitchFamily="34" charset="0"/>
                <a:cs typeface="Segoe UI Light" panose="020B0502040204020203" pitchFamily="34" charset="0"/>
              </a:defRPr>
            </a:lvl1pPr>
          </a:lstStyle>
          <a:p>
            <a:pPr lvl="0"/>
            <a:r>
              <a:rPr lang="en-US" dirty="0"/>
              <a:t>This is a very short description of the team member to give a brief overview of who they are and what they do. </a:t>
            </a:r>
          </a:p>
          <a:p>
            <a:pPr lvl="0"/>
            <a:endParaRPr lang="en-US" dirty="0"/>
          </a:p>
        </p:txBody>
      </p:sp>
      <p:sp>
        <p:nvSpPr>
          <p:cNvPr id="10" name="Picture Placeholder 9">
            <a:extLst>
              <a:ext uri="{FF2B5EF4-FFF2-40B4-BE49-F238E27FC236}">
                <a16:creationId xmlns:a16="http://schemas.microsoft.com/office/drawing/2014/main" id="{34E7E001-F46E-468F-9AF0-5D1FC4BE51CA}"/>
              </a:ext>
            </a:extLst>
          </p:cNvPr>
          <p:cNvSpPr>
            <a:spLocks noGrp="1"/>
          </p:cNvSpPr>
          <p:nvPr>
            <p:ph type="pic" sz="quarter" idx="13" hasCustomPrompt="1"/>
          </p:nvPr>
        </p:nvSpPr>
        <p:spPr>
          <a:xfrm>
            <a:off x="419977" y="1168979"/>
            <a:ext cx="2602921" cy="2602921"/>
          </a:xfrm>
          <a:prstGeom prst="ellipse">
            <a:avLst/>
          </a:prstGeom>
          <a:ln w="38100">
            <a:gradFill>
              <a:gsLst>
                <a:gs pos="0">
                  <a:srgbClr val="78278B"/>
                </a:gs>
                <a:gs pos="40000">
                  <a:schemeClr val="bg1">
                    <a:alpha val="0"/>
                  </a:schemeClr>
                </a:gs>
              </a:gsLst>
              <a:lin ang="16200000" scaled="0"/>
            </a:gradFill>
          </a:ln>
          <a:effectLst>
            <a:outerShdw blurRad="152400" dist="38100" dir="600000" algn="l" rotWithShape="0">
              <a:prstClr val="black">
                <a:alpha val="40000"/>
              </a:prstClr>
            </a:outerShdw>
          </a:effectLst>
        </p:spPr>
        <p:txBody>
          <a:bodyPr>
            <a:normAutofit/>
          </a:bodyPr>
          <a:lstStyle>
            <a:lvl1pPr marL="0" indent="0" algn="ctr">
              <a:buNone/>
              <a:defRPr sz="1800"/>
            </a:lvl1pPr>
          </a:lstStyle>
          <a:p>
            <a:r>
              <a:rPr lang="en-US" dirty="0"/>
              <a:t>Insert the PNG headshot and then select “crop” and adjust until the head is visible</a:t>
            </a:r>
          </a:p>
        </p:txBody>
      </p:sp>
      <p:sp>
        <p:nvSpPr>
          <p:cNvPr id="11" name="Text Placeholder 3">
            <a:extLst>
              <a:ext uri="{FF2B5EF4-FFF2-40B4-BE49-F238E27FC236}">
                <a16:creationId xmlns:a16="http://schemas.microsoft.com/office/drawing/2014/main" id="{D3F6B2BF-EF66-4B39-ACAD-2309E2601352}"/>
              </a:ext>
            </a:extLst>
          </p:cNvPr>
          <p:cNvSpPr>
            <a:spLocks noGrp="1"/>
          </p:cNvSpPr>
          <p:nvPr>
            <p:ph type="body" sz="quarter" idx="14" hasCustomPrompt="1"/>
          </p:nvPr>
        </p:nvSpPr>
        <p:spPr>
          <a:xfrm>
            <a:off x="3306792" y="3853132"/>
            <a:ext cx="3216218" cy="439606"/>
          </a:xfrm>
        </p:spPr>
        <p:txBody>
          <a:bodyPr>
            <a:normAutofit/>
          </a:bodyPr>
          <a:lstStyle>
            <a:lvl1pPr marL="0" indent="0" algn="ctr">
              <a:buNone/>
              <a:defRPr sz="2400" b="1" cap="all" baseline="0">
                <a:latin typeface="Segoe UI" panose="020B0502040204020203" pitchFamily="34" charset="0"/>
                <a:cs typeface="Segoe UI" panose="020B0502040204020203" pitchFamily="34" charset="0"/>
              </a:defRPr>
            </a:lvl1pPr>
          </a:lstStyle>
          <a:p>
            <a:pPr lvl="0"/>
            <a:r>
              <a:rPr lang="en-US" dirty="0"/>
              <a:t>First Last</a:t>
            </a:r>
          </a:p>
          <a:p>
            <a:pPr lvl="0"/>
            <a:endParaRPr lang="en-US" dirty="0"/>
          </a:p>
        </p:txBody>
      </p:sp>
      <p:sp>
        <p:nvSpPr>
          <p:cNvPr id="12" name="Text Placeholder 3">
            <a:extLst>
              <a:ext uri="{FF2B5EF4-FFF2-40B4-BE49-F238E27FC236}">
                <a16:creationId xmlns:a16="http://schemas.microsoft.com/office/drawing/2014/main" id="{232C7B8F-3F8D-43B5-BC61-3811615BD069}"/>
              </a:ext>
            </a:extLst>
          </p:cNvPr>
          <p:cNvSpPr>
            <a:spLocks noGrp="1"/>
          </p:cNvSpPr>
          <p:nvPr>
            <p:ph type="body" sz="quarter" idx="15" hasCustomPrompt="1"/>
          </p:nvPr>
        </p:nvSpPr>
        <p:spPr>
          <a:xfrm>
            <a:off x="3306791" y="4292738"/>
            <a:ext cx="3216218" cy="258517"/>
          </a:xfrm>
        </p:spPr>
        <p:txBody>
          <a:bodyPr anchor="ctr">
            <a:noAutofit/>
          </a:bodyPr>
          <a:lstStyle>
            <a:lvl1pPr marL="0" indent="0" algn="ctr">
              <a:buNone/>
              <a:defRPr sz="1800" b="0" cap="none" baseline="0">
                <a:solidFill>
                  <a:srgbClr val="78278B"/>
                </a:solidFill>
                <a:latin typeface="Segoe UI Light" panose="020B0502040204020203" pitchFamily="34" charset="0"/>
                <a:cs typeface="Segoe UI Light" panose="020B0502040204020203" pitchFamily="34" charset="0"/>
              </a:defRPr>
            </a:lvl1pPr>
          </a:lstStyle>
          <a:p>
            <a:pPr lvl="0"/>
            <a:r>
              <a:rPr lang="en-US" dirty="0"/>
              <a:t>Title</a:t>
            </a:r>
          </a:p>
        </p:txBody>
      </p:sp>
      <p:sp>
        <p:nvSpPr>
          <p:cNvPr id="13" name="Text Placeholder 3">
            <a:extLst>
              <a:ext uri="{FF2B5EF4-FFF2-40B4-BE49-F238E27FC236}">
                <a16:creationId xmlns:a16="http://schemas.microsoft.com/office/drawing/2014/main" id="{3FD06E5C-15B4-4BC9-B376-39F32B3196DA}"/>
              </a:ext>
            </a:extLst>
          </p:cNvPr>
          <p:cNvSpPr>
            <a:spLocks noGrp="1"/>
          </p:cNvSpPr>
          <p:nvPr>
            <p:ph type="body" sz="quarter" idx="16" hasCustomPrompt="1"/>
          </p:nvPr>
        </p:nvSpPr>
        <p:spPr>
          <a:xfrm>
            <a:off x="3613440" y="4551256"/>
            <a:ext cx="2602921" cy="2376670"/>
          </a:xfrm>
        </p:spPr>
        <p:txBody>
          <a:bodyPr>
            <a:normAutofit/>
          </a:bodyPr>
          <a:lstStyle>
            <a:lvl1pPr marL="0" indent="0" algn="l">
              <a:buNone/>
              <a:defRPr sz="1000" b="0" cap="none" baseline="0">
                <a:latin typeface="Segoe UI Light" panose="020B0502040204020203" pitchFamily="34" charset="0"/>
                <a:cs typeface="Segoe UI Light" panose="020B0502040204020203" pitchFamily="34" charset="0"/>
              </a:defRPr>
            </a:lvl1pPr>
          </a:lstStyle>
          <a:p>
            <a:pPr lvl="0"/>
            <a:r>
              <a:rPr lang="en-US" dirty="0"/>
              <a:t>This is a very short description of the team member to give a brief overview of who they are and what they do. </a:t>
            </a:r>
          </a:p>
          <a:p>
            <a:pPr lvl="0"/>
            <a:endParaRPr lang="en-US" dirty="0"/>
          </a:p>
        </p:txBody>
      </p:sp>
      <p:sp>
        <p:nvSpPr>
          <p:cNvPr id="15" name="Text Placeholder 3">
            <a:extLst>
              <a:ext uri="{FF2B5EF4-FFF2-40B4-BE49-F238E27FC236}">
                <a16:creationId xmlns:a16="http://schemas.microsoft.com/office/drawing/2014/main" id="{D7F70D3C-C595-44C1-9DA7-4E2F6A8BCF10}"/>
              </a:ext>
            </a:extLst>
          </p:cNvPr>
          <p:cNvSpPr>
            <a:spLocks noGrp="1"/>
          </p:cNvSpPr>
          <p:nvPr>
            <p:ph type="body" sz="quarter" idx="18" hasCustomPrompt="1"/>
          </p:nvPr>
        </p:nvSpPr>
        <p:spPr>
          <a:xfrm>
            <a:off x="6523009" y="3853132"/>
            <a:ext cx="3173082" cy="439606"/>
          </a:xfrm>
        </p:spPr>
        <p:txBody>
          <a:bodyPr>
            <a:normAutofit/>
          </a:bodyPr>
          <a:lstStyle>
            <a:lvl1pPr marL="0" indent="0" algn="ctr">
              <a:buNone/>
              <a:defRPr sz="2400" b="1" cap="all" baseline="0">
                <a:latin typeface="Segoe UI" panose="020B0502040204020203" pitchFamily="34" charset="0"/>
                <a:cs typeface="Segoe UI" panose="020B0502040204020203" pitchFamily="34" charset="0"/>
              </a:defRPr>
            </a:lvl1pPr>
          </a:lstStyle>
          <a:p>
            <a:pPr lvl="0"/>
            <a:r>
              <a:rPr lang="en-US" dirty="0"/>
              <a:t>First Last</a:t>
            </a:r>
          </a:p>
          <a:p>
            <a:pPr lvl="0"/>
            <a:endParaRPr lang="en-US" dirty="0"/>
          </a:p>
        </p:txBody>
      </p:sp>
      <p:sp>
        <p:nvSpPr>
          <p:cNvPr id="16" name="Text Placeholder 3">
            <a:extLst>
              <a:ext uri="{FF2B5EF4-FFF2-40B4-BE49-F238E27FC236}">
                <a16:creationId xmlns:a16="http://schemas.microsoft.com/office/drawing/2014/main" id="{BF2176D3-63DA-46C4-9698-477427C9329A}"/>
              </a:ext>
            </a:extLst>
          </p:cNvPr>
          <p:cNvSpPr>
            <a:spLocks noGrp="1"/>
          </p:cNvSpPr>
          <p:nvPr>
            <p:ph type="body" sz="quarter" idx="19" hasCustomPrompt="1"/>
          </p:nvPr>
        </p:nvSpPr>
        <p:spPr>
          <a:xfrm>
            <a:off x="6523008" y="4292738"/>
            <a:ext cx="3173082" cy="258517"/>
          </a:xfrm>
        </p:spPr>
        <p:txBody>
          <a:bodyPr anchor="ctr">
            <a:noAutofit/>
          </a:bodyPr>
          <a:lstStyle>
            <a:lvl1pPr marL="0" indent="0" algn="ctr">
              <a:buNone/>
              <a:defRPr sz="1800" b="0" cap="none" baseline="0">
                <a:solidFill>
                  <a:srgbClr val="78278B"/>
                </a:solidFill>
                <a:latin typeface="Segoe UI Light" panose="020B0502040204020203" pitchFamily="34" charset="0"/>
                <a:cs typeface="Segoe UI Light" panose="020B0502040204020203" pitchFamily="34" charset="0"/>
              </a:defRPr>
            </a:lvl1pPr>
          </a:lstStyle>
          <a:p>
            <a:pPr lvl="0"/>
            <a:r>
              <a:rPr lang="en-US" dirty="0"/>
              <a:t>Title</a:t>
            </a:r>
          </a:p>
        </p:txBody>
      </p:sp>
      <p:sp>
        <p:nvSpPr>
          <p:cNvPr id="17" name="Text Placeholder 3">
            <a:extLst>
              <a:ext uri="{FF2B5EF4-FFF2-40B4-BE49-F238E27FC236}">
                <a16:creationId xmlns:a16="http://schemas.microsoft.com/office/drawing/2014/main" id="{6562AFC6-399A-4114-BF8C-8BDA9CAE9B38}"/>
              </a:ext>
            </a:extLst>
          </p:cNvPr>
          <p:cNvSpPr>
            <a:spLocks noGrp="1"/>
          </p:cNvSpPr>
          <p:nvPr>
            <p:ph type="body" sz="quarter" idx="20" hasCustomPrompt="1"/>
          </p:nvPr>
        </p:nvSpPr>
        <p:spPr>
          <a:xfrm>
            <a:off x="6806901" y="4551256"/>
            <a:ext cx="2602921" cy="2376670"/>
          </a:xfrm>
        </p:spPr>
        <p:txBody>
          <a:bodyPr>
            <a:normAutofit/>
          </a:bodyPr>
          <a:lstStyle>
            <a:lvl1pPr marL="0" indent="0" algn="l">
              <a:buNone/>
              <a:defRPr sz="1000" b="0" cap="none" baseline="0">
                <a:latin typeface="Segoe UI Light" panose="020B0502040204020203" pitchFamily="34" charset="0"/>
                <a:cs typeface="Segoe UI Light" panose="020B0502040204020203" pitchFamily="34" charset="0"/>
              </a:defRPr>
            </a:lvl1pPr>
          </a:lstStyle>
          <a:p>
            <a:pPr lvl="0"/>
            <a:r>
              <a:rPr lang="en-US" dirty="0"/>
              <a:t>This is a very short description of the team member to give a brief overview of who they are and what they do. </a:t>
            </a:r>
          </a:p>
          <a:p>
            <a:pPr lvl="0"/>
            <a:endParaRPr lang="en-US" dirty="0"/>
          </a:p>
        </p:txBody>
      </p:sp>
    </p:spTree>
    <p:extLst>
      <p:ext uri="{BB962C8B-B14F-4D97-AF65-F5344CB8AC3E}">
        <p14:creationId xmlns:p14="http://schemas.microsoft.com/office/powerpoint/2010/main" val="1358768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 4 Memb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EBE8-3BBB-4F15-9215-71CE4467CFA9}"/>
              </a:ext>
            </a:extLst>
          </p:cNvPr>
          <p:cNvSpPr>
            <a:spLocks noGrp="1"/>
          </p:cNvSpPr>
          <p:nvPr>
            <p:ph type="title" hasCustomPrompt="1"/>
          </p:nvPr>
        </p:nvSpPr>
        <p:spPr/>
        <p:txBody>
          <a:bodyPr/>
          <a:lstStyle>
            <a:lvl1pPr>
              <a:defRPr/>
            </a:lvl1pPr>
          </a:lstStyle>
          <a:p>
            <a:r>
              <a:rPr lang="en-US" dirty="0"/>
              <a:t>Your Dedicated Team</a:t>
            </a:r>
          </a:p>
        </p:txBody>
      </p:sp>
      <p:sp>
        <p:nvSpPr>
          <p:cNvPr id="6" name="Slide Number Placeholder 5">
            <a:extLst>
              <a:ext uri="{FF2B5EF4-FFF2-40B4-BE49-F238E27FC236}">
                <a16:creationId xmlns:a16="http://schemas.microsoft.com/office/drawing/2014/main" id="{1136E3D4-27FD-4F9A-9903-E9E1E4DB0BD9}"/>
              </a:ext>
            </a:extLst>
          </p:cNvPr>
          <p:cNvSpPr>
            <a:spLocks noGrp="1"/>
          </p:cNvSpPr>
          <p:nvPr>
            <p:ph type="sldNum" sz="quarter" idx="4"/>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
        <p:nvSpPr>
          <p:cNvPr id="4" name="Text Placeholder 3">
            <a:extLst>
              <a:ext uri="{FF2B5EF4-FFF2-40B4-BE49-F238E27FC236}">
                <a16:creationId xmlns:a16="http://schemas.microsoft.com/office/drawing/2014/main" id="{FE43019D-26A6-42D0-8C50-73FB7C1FB284}"/>
              </a:ext>
            </a:extLst>
          </p:cNvPr>
          <p:cNvSpPr>
            <a:spLocks noGrp="1"/>
          </p:cNvSpPr>
          <p:nvPr>
            <p:ph type="body" sz="quarter" idx="10" hasCustomPrompt="1"/>
          </p:nvPr>
        </p:nvSpPr>
        <p:spPr>
          <a:xfrm>
            <a:off x="215154" y="3908234"/>
            <a:ext cx="2276654" cy="384503"/>
          </a:xfrm>
        </p:spPr>
        <p:txBody>
          <a:bodyPr>
            <a:normAutofit/>
          </a:bodyPr>
          <a:lstStyle>
            <a:lvl1pPr marL="0" indent="0" algn="ctr">
              <a:buNone/>
              <a:defRPr sz="1800" b="1" cap="all" baseline="0">
                <a:latin typeface="Segoe UI" panose="020B0502040204020203" pitchFamily="34" charset="0"/>
                <a:cs typeface="Segoe UI" panose="020B0502040204020203" pitchFamily="34" charset="0"/>
              </a:defRPr>
            </a:lvl1pPr>
          </a:lstStyle>
          <a:p>
            <a:pPr lvl="0"/>
            <a:r>
              <a:rPr lang="en-US" dirty="0"/>
              <a:t>First Last</a:t>
            </a:r>
          </a:p>
          <a:p>
            <a:pPr lvl="0"/>
            <a:endParaRPr lang="en-US" dirty="0"/>
          </a:p>
        </p:txBody>
      </p:sp>
      <p:sp>
        <p:nvSpPr>
          <p:cNvPr id="7" name="Text Placeholder 3">
            <a:extLst>
              <a:ext uri="{FF2B5EF4-FFF2-40B4-BE49-F238E27FC236}">
                <a16:creationId xmlns:a16="http://schemas.microsoft.com/office/drawing/2014/main" id="{1DBF526F-0A68-45A4-90B2-FCB21978DE79}"/>
              </a:ext>
            </a:extLst>
          </p:cNvPr>
          <p:cNvSpPr>
            <a:spLocks noGrp="1"/>
          </p:cNvSpPr>
          <p:nvPr>
            <p:ph type="body" sz="quarter" idx="11" hasCustomPrompt="1"/>
          </p:nvPr>
        </p:nvSpPr>
        <p:spPr>
          <a:xfrm>
            <a:off x="215153" y="4325142"/>
            <a:ext cx="2276656" cy="226113"/>
          </a:xfrm>
        </p:spPr>
        <p:txBody>
          <a:bodyPr anchor="ctr">
            <a:noAutofit/>
          </a:bodyPr>
          <a:lstStyle>
            <a:lvl1pPr marL="0" indent="0" algn="ctr">
              <a:buNone/>
              <a:defRPr sz="1400" b="0" cap="none" baseline="0">
                <a:solidFill>
                  <a:srgbClr val="78278B"/>
                </a:solidFill>
                <a:latin typeface="Segoe UI Light" panose="020B0502040204020203" pitchFamily="34" charset="0"/>
                <a:cs typeface="Segoe UI Light" panose="020B0502040204020203" pitchFamily="34" charset="0"/>
              </a:defRPr>
            </a:lvl1pPr>
          </a:lstStyle>
          <a:p>
            <a:pPr lvl="0"/>
            <a:r>
              <a:rPr lang="en-US" dirty="0"/>
              <a:t>Title</a:t>
            </a:r>
          </a:p>
        </p:txBody>
      </p:sp>
      <p:sp>
        <p:nvSpPr>
          <p:cNvPr id="8" name="Text Placeholder 3">
            <a:extLst>
              <a:ext uri="{FF2B5EF4-FFF2-40B4-BE49-F238E27FC236}">
                <a16:creationId xmlns:a16="http://schemas.microsoft.com/office/drawing/2014/main" id="{B7C0BFDB-872D-421A-90D2-C909751D03FB}"/>
              </a:ext>
            </a:extLst>
          </p:cNvPr>
          <p:cNvSpPr>
            <a:spLocks noGrp="1"/>
          </p:cNvSpPr>
          <p:nvPr>
            <p:ph type="body" sz="quarter" idx="12" hasCustomPrompt="1"/>
          </p:nvPr>
        </p:nvSpPr>
        <p:spPr>
          <a:xfrm>
            <a:off x="215153" y="4551255"/>
            <a:ext cx="2276655" cy="2487900"/>
          </a:xfrm>
        </p:spPr>
        <p:txBody>
          <a:bodyPr>
            <a:normAutofit/>
          </a:bodyPr>
          <a:lstStyle>
            <a:lvl1pPr marL="0" indent="0" algn="l">
              <a:buNone/>
              <a:defRPr sz="1000" b="0" cap="none" baseline="0">
                <a:latin typeface="Segoe UI Light" panose="020B0502040204020203" pitchFamily="34" charset="0"/>
                <a:cs typeface="Segoe UI Light" panose="020B0502040204020203" pitchFamily="34" charset="0"/>
              </a:defRPr>
            </a:lvl1pPr>
          </a:lstStyle>
          <a:p>
            <a:pPr lvl="0"/>
            <a:r>
              <a:rPr lang="en-US" dirty="0"/>
              <a:t>This is a very short description of the team member to give a brief overview of who they are and what they do. </a:t>
            </a:r>
          </a:p>
          <a:p>
            <a:pPr lvl="0"/>
            <a:endParaRPr lang="en-US" dirty="0"/>
          </a:p>
        </p:txBody>
      </p:sp>
      <p:sp>
        <p:nvSpPr>
          <p:cNvPr id="10" name="Picture Placeholder 9">
            <a:extLst>
              <a:ext uri="{FF2B5EF4-FFF2-40B4-BE49-F238E27FC236}">
                <a16:creationId xmlns:a16="http://schemas.microsoft.com/office/drawing/2014/main" id="{34E7E001-F46E-468F-9AF0-5D1FC4BE51CA}"/>
              </a:ext>
            </a:extLst>
          </p:cNvPr>
          <p:cNvSpPr>
            <a:spLocks noGrp="1"/>
          </p:cNvSpPr>
          <p:nvPr>
            <p:ph type="pic" sz="quarter" idx="13" hasCustomPrompt="1"/>
          </p:nvPr>
        </p:nvSpPr>
        <p:spPr>
          <a:xfrm>
            <a:off x="215152" y="1495245"/>
            <a:ext cx="2276655" cy="2276655"/>
          </a:xfrm>
          <a:prstGeom prst="ellipse">
            <a:avLst/>
          </a:prstGeom>
          <a:ln w="38100">
            <a:gradFill>
              <a:gsLst>
                <a:gs pos="0">
                  <a:srgbClr val="78278B"/>
                </a:gs>
                <a:gs pos="40000">
                  <a:schemeClr val="bg1">
                    <a:alpha val="0"/>
                  </a:schemeClr>
                </a:gs>
              </a:gsLst>
              <a:lin ang="16200000" scaled="0"/>
            </a:gradFill>
          </a:ln>
          <a:effectLst>
            <a:outerShdw blurRad="152400" dist="38100" dir="600000" algn="l" rotWithShape="0">
              <a:prstClr val="black">
                <a:alpha val="40000"/>
              </a:prstClr>
            </a:outerShdw>
          </a:effectLst>
        </p:spPr>
        <p:txBody>
          <a:bodyPr>
            <a:normAutofit/>
          </a:bodyPr>
          <a:lstStyle>
            <a:lvl1pPr marL="0" indent="0" algn="ctr">
              <a:buNone/>
              <a:defRPr sz="1800"/>
            </a:lvl1pPr>
          </a:lstStyle>
          <a:p>
            <a:r>
              <a:rPr lang="en-US" dirty="0"/>
              <a:t>Insert the PNG headshot and then select “crop” and adjust until the head is visible</a:t>
            </a:r>
          </a:p>
        </p:txBody>
      </p:sp>
      <p:sp>
        <p:nvSpPr>
          <p:cNvPr id="18" name="Text Placeholder 3">
            <a:extLst>
              <a:ext uri="{FF2B5EF4-FFF2-40B4-BE49-F238E27FC236}">
                <a16:creationId xmlns:a16="http://schemas.microsoft.com/office/drawing/2014/main" id="{C2E835DD-36A4-47FE-91DF-589972A2C378}"/>
              </a:ext>
            </a:extLst>
          </p:cNvPr>
          <p:cNvSpPr>
            <a:spLocks noGrp="1"/>
          </p:cNvSpPr>
          <p:nvPr>
            <p:ph type="body" sz="quarter" idx="14" hasCustomPrompt="1"/>
          </p:nvPr>
        </p:nvSpPr>
        <p:spPr>
          <a:xfrm>
            <a:off x="2583824" y="3908234"/>
            <a:ext cx="2276654" cy="384503"/>
          </a:xfrm>
        </p:spPr>
        <p:txBody>
          <a:bodyPr>
            <a:normAutofit/>
          </a:bodyPr>
          <a:lstStyle>
            <a:lvl1pPr marL="0" indent="0" algn="ctr">
              <a:buNone/>
              <a:defRPr sz="1800" b="1" cap="all" baseline="0">
                <a:latin typeface="Segoe UI" panose="020B0502040204020203" pitchFamily="34" charset="0"/>
                <a:cs typeface="Segoe UI" panose="020B0502040204020203" pitchFamily="34" charset="0"/>
              </a:defRPr>
            </a:lvl1pPr>
          </a:lstStyle>
          <a:p>
            <a:pPr lvl="0"/>
            <a:r>
              <a:rPr lang="en-US" dirty="0"/>
              <a:t>First Last</a:t>
            </a:r>
          </a:p>
          <a:p>
            <a:pPr lvl="0"/>
            <a:endParaRPr lang="en-US" dirty="0"/>
          </a:p>
        </p:txBody>
      </p:sp>
      <p:sp>
        <p:nvSpPr>
          <p:cNvPr id="21" name="Text Placeholder 3">
            <a:extLst>
              <a:ext uri="{FF2B5EF4-FFF2-40B4-BE49-F238E27FC236}">
                <a16:creationId xmlns:a16="http://schemas.microsoft.com/office/drawing/2014/main" id="{029576DA-B15D-4562-A475-2AEA329F7B89}"/>
              </a:ext>
            </a:extLst>
          </p:cNvPr>
          <p:cNvSpPr>
            <a:spLocks noGrp="1"/>
          </p:cNvSpPr>
          <p:nvPr>
            <p:ph type="body" sz="quarter" idx="15" hasCustomPrompt="1"/>
          </p:nvPr>
        </p:nvSpPr>
        <p:spPr>
          <a:xfrm>
            <a:off x="2583823" y="4325142"/>
            <a:ext cx="2276656" cy="226113"/>
          </a:xfrm>
        </p:spPr>
        <p:txBody>
          <a:bodyPr anchor="ctr">
            <a:noAutofit/>
          </a:bodyPr>
          <a:lstStyle>
            <a:lvl1pPr marL="0" indent="0" algn="ctr">
              <a:buNone/>
              <a:defRPr sz="1400" b="0" cap="none" baseline="0">
                <a:solidFill>
                  <a:srgbClr val="78278B"/>
                </a:solidFill>
                <a:latin typeface="Segoe UI Light" panose="020B0502040204020203" pitchFamily="34" charset="0"/>
                <a:cs typeface="Segoe UI Light" panose="020B0502040204020203" pitchFamily="34" charset="0"/>
              </a:defRPr>
            </a:lvl1pPr>
          </a:lstStyle>
          <a:p>
            <a:pPr lvl="0"/>
            <a:r>
              <a:rPr lang="en-US" dirty="0"/>
              <a:t>Title</a:t>
            </a:r>
          </a:p>
        </p:txBody>
      </p:sp>
      <p:sp>
        <p:nvSpPr>
          <p:cNvPr id="22" name="Text Placeholder 3">
            <a:extLst>
              <a:ext uri="{FF2B5EF4-FFF2-40B4-BE49-F238E27FC236}">
                <a16:creationId xmlns:a16="http://schemas.microsoft.com/office/drawing/2014/main" id="{7BB9ACBA-F135-49D4-89F6-A8E1FDD736D5}"/>
              </a:ext>
            </a:extLst>
          </p:cNvPr>
          <p:cNvSpPr>
            <a:spLocks noGrp="1"/>
          </p:cNvSpPr>
          <p:nvPr>
            <p:ph type="body" sz="quarter" idx="16" hasCustomPrompt="1"/>
          </p:nvPr>
        </p:nvSpPr>
        <p:spPr>
          <a:xfrm>
            <a:off x="2583823" y="4551255"/>
            <a:ext cx="2276655" cy="2487900"/>
          </a:xfrm>
        </p:spPr>
        <p:txBody>
          <a:bodyPr>
            <a:normAutofit/>
          </a:bodyPr>
          <a:lstStyle>
            <a:lvl1pPr marL="0" indent="0" algn="l">
              <a:buNone/>
              <a:defRPr sz="1000" b="0" cap="none" baseline="0">
                <a:latin typeface="Segoe UI Light" panose="020B0502040204020203" pitchFamily="34" charset="0"/>
                <a:cs typeface="Segoe UI Light" panose="020B0502040204020203" pitchFamily="34" charset="0"/>
              </a:defRPr>
            </a:lvl1pPr>
          </a:lstStyle>
          <a:p>
            <a:pPr lvl="0"/>
            <a:r>
              <a:rPr lang="en-US" dirty="0"/>
              <a:t>This is a very short description of the team member to give a brief overview of who they are and what they do. </a:t>
            </a:r>
          </a:p>
          <a:p>
            <a:pPr lvl="0"/>
            <a:endParaRPr lang="en-US" dirty="0"/>
          </a:p>
        </p:txBody>
      </p:sp>
      <p:sp>
        <p:nvSpPr>
          <p:cNvPr id="23" name="Picture Placeholder 9">
            <a:extLst>
              <a:ext uri="{FF2B5EF4-FFF2-40B4-BE49-F238E27FC236}">
                <a16:creationId xmlns:a16="http://schemas.microsoft.com/office/drawing/2014/main" id="{32B95A4B-2776-4DE1-BEB4-C2BD81ABF54C}"/>
              </a:ext>
            </a:extLst>
          </p:cNvPr>
          <p:cNvSpPr>
            <a:spLocks noGrp="1"/>
          </p:cNvSpPr>
          <p:nvPr>
            <p:ph type="pic" sz="quarter" idx="17" hasCustomPrompt="1"/>
          </p:nvPr>
        </p:nvSpPr>
        <p:spPr>
          <a:xfrm>
            <a:off x="2583822" y="1495245"/>
            <a:ext cx="2276655" cy="2276655"/>
          </a:xfrm>
          <a:prstGeom prst="ellipse">
            <a:avLst/>
          </a:prstGeom>
          <a:ln w="38100">
            <a:gradFill>
              <a:gsLst>
                <a:gs pos="0">
                  <a:srgbClr val="78278B"/>
                </a:gs>
                <a:gs pos="40000">
                  <a:schemeClr val="bg1">
                    <a:alpha val="0"/>
                  </a:schemeClr>
                </a:gs>
              </a:gsLst>
              <a:lin ang="16200000" scaled="0"/>
            </a:gradFill>
          </a:ln>
          <a:effectLst>
            <a:outerShdw blurRad="152400" dist="38100" dir="600000" algn="l" rotWithShape="0">
              <a:prstClr val="black">
                <a:alpha val="40000"/>
              </a:prstClr>
            </a:outerShdw>
          </a:effectLst>
        </p:spPr>
        <p:txBody>
          <a:bodyPr>
            <a:normAutofit/>
          </a:bodyPr>
          <a:lstStyle>
            <a:lvl1pPr marL="0" indent="0" algn="ctr">
              <a:buNone/>
              <a:defRPr sz="1800"/>
            </a:lvl1pPr>
          </a:lstStyle>
          <a:p>
            <a:r>
              <a:rPr lang="en-US" dirty="0"/>
              <a:t>Insert the PNG headshot and then select “crop” and adjust until the head is visible</a:t>
            </a:r>
          </a:p>
        </p:txBody>
      </p:sp>
      <p:sp>
        <p:nvSpPr>
          <p:cNvPr id="24" name="Text Placeholder 3">
            <a:extLst>
              <a:ext uri="{FF2B5EF4-FFF2-40B4-BE49-F238E27FC236}">
                <a16:creationId xmlns:a16="http://schemas.microsoft.com/office/drawing/2014/main" id="{E407A7EF-C1F3-43C2-93DA-23D5144B0305}"/>
              </a:ext>
            </a:extLst>
          </p:cNvPr>
          <p:cNvSpPr>
            <a:spLocks noGrp="1"/>
          </p:cNvSpPr>
          <p:nvPr>
            <p:ph type="body" sz="quarter" idx="18" hasCustomPrompt="1"/>
          </p:nvPr>
        </p:nvSpPr>
        <p:spPr>
          <a:xfrm>
            <a:off x="4952493" y="3908234"/>
            <a:ext cx="2276654" cy="384503"/>
          </a:xfrm>
        </p:spPr>
        <p:txBody>
          <a:bodyPr>
            <a:normAutofit/>
          </a:bodyPr>
          <a:lstStyle>
            <a:lvl1pPr marL="0" indent="0" algn="ctr">
              <a:buNone/>
              <a:defRPr sz="1800" b="1" cap="all" baseline="0">
                <a:latin typeface="Segoe UI" panose="020B0502040204020203" pitchFamily="34" charset="0"/>
                <a:cs typeface="Segoe UI" panose="020B0502040204020203" pitchFamily="34" charset="0"/>
              </a:defRPr>
            </a:lvl1pPr>
          </a:lstStyle>
          <a:p>
            <a:pPr lvl="0"/>
            <a:r>
              <a:rPr lang="en-US" dirty="0"/>
              <a:t>First Last</a:t>
            </a:r>
          </a:p>
          <a:p>
            <a:pPr lvl="0"/>
            <a:endParaRPr lang="en-US" dirty="0"/>
          </a:p>
        </p:txBody>
      </p:sp>
      <p:sp>
        <p:nvSpPr>
          <p:cNvPr id="25" name="Text Placeholder 3">
            <a:extLst>
              <a:ext uri="{FF2B5EF4-FFF2-40B4-BE49-F238E27FC236}">
                <a16:creationId xmlns:a16="http://schemas.microsoft.com/office/drawing/2014/main" id="{6ABF572C-A99B-4AF9-8674-4F52522BF81E}"/>
              </a:ext>
            </a:extLst>
          </p:cNvPr>
          <p:cNvSpPr>
            <a:spLocks noGrp="1"/>
          </p:cNvSpPr>
          <p:nvPr>
            <p:ph type="body" sz="quarter" idx="19" hasCustomPrompt="1"/>
          </p:nvPr>
        </p:nvSpPr>
        <p:spPr>
          <a:xfrm>
            <a:off x="4952492" y="4325142"/>
            <a:ext cx="2276656" cy="226113"/>
          </a:xfrm>
        </p:spPr>
        <p:txBody>
          <a:bodyPr anchor="ctr">
            <a:noAutofit/>
          </a:bodyPr>
          <a:lstStyle>
            <a:lvl1pPr marL="0" indent="0" algn="ctr">
              <a:buNone/>
              <a:defRPr sz="1400" b="0" cap="none" baseline="0">
                <a:solidFill>
                  <a:srgbClr val="78278B"/>
                </a:solidFill>
                <a:latin typeface="Segoe UI Light" panose="020B0502040204020203" pitchFamily="34" charset="0"/>
                <a:cs typeface="Segoe UI Light" panose="020B0502040204020203" pitchFamily="34" charset="0"/>
              </a:defRPr>
            </a:lvl1pPr>
          </a:lstStyle>
          <a:p>
            <a:pPr lvl="0"/>
            <a:r>
              <a:rPr lang="en-US" dirty="0"/>
              <a:t>Title</a:t>
            </a:r>
          </a:p>
        </p:txBody>
      </p:sp>
      <p:sp>
        <p:nvSpPr>
          <p:cNvPr id="26" name="Text Placeholder 3">
            <a:extLst>
              <a:ext uri="{FF2B5EF4-FFF2-40B4-BE49-F238E27FC236}">
                <a16:creationId xmlns:a16="http://schemas.microsoft.com/office/drawing/2014/main" id="{62C7DF46-27F8-423A-BC4E-59FE28793DDB}"/>
              </a:ext>
            </a:extLst>
          </p:cNvPr>
          <p:cNvSpPr>
            <a:spLocks noGrp="1"/>
          </p:cNvSpPr>
          <p:nvPr>
            <p:ph type="body" sz="quarter" idx="20" hasCustomPrompt="1"/>
          </p:nvPr>
        </p:nvSpPr>
        <p:spPr>
          <a:xfrm>
            <a:off x="4952492" y="4551255"/>
            <a:ext cx="2276655" cy="2487900"/>
          </a:xfrm>
        </p:spPr>
        <p:txBody>
          <a:bodyPr>
            <a:normAutofit/>
          </a:bodyPr>
          <a:lstStyle>
            <a:lvl1pPr marL="0" indent="0" algn="l">
              <a:buNone/>
              <a:defRPr sz="1000" b="0" cap="none" baseline="0">
                <a:latin typeface="Segoe UI Light" panose="020B0502040204020203" pitchFamily="34" charset="0"/>
                <a:cs typeface="Segoe UI Light" panose="020B0502040204020203" pitchFamily="34" charset="0"/>
              </a:defRPr>
            </a:lvl1pPr>
          </a:lstStyle>
          <a:p>
            <a:pPr lvl="0"/>
            <a:r>
              <a:rPr lang="en-US" dirty="0"/>
              <a:t>This is a very short description of the team member to give a brief overview of who they are and what they do. </a:t>
            </a:r>
          </a:p>
          <a:p>
            <a:pPr lvl="0"/>
            <a:endParaRPr lang="en-US" dirty="0"/>
          </a:p>
        </p:txBody>
      </p:sp>
      <p:sp>
        <p:nvSpPr>
          <p:cNvPr id="27" name="Picture Placeholder 9">
            <a:extLst>
              <a:ext uri="{FF2B5EF4-FFF2-40B4-BE49-F238E27FC236}">
                <a16:creationId xmlns:a16="http://schemas.microsoft.com/office/drawing/2014/main" id="{A85216E6-78B4-4656-B8CE-8D67B2612439}"/>
              </a:ext>
            </a:extLst>
          </p:cNvPr>
          <p:cNvSpPr>
            <a:spLocks noGrp="1"/>
          </p:cNvSpPr>
          <p:nvPr>
            <p:ph type="pic" sz="quarter" idx="21" hasCustomPrompt="1"/>
          </p:nvPr>
        </p:nvSpPr>
        <p:spPr>
          <a:xfrm>
            <a:off x="4952491" y="1495245"/>
            <a:ext cx="2276655" cy="2276655"/>
          </a:xfrm>
          <a:prstGeom prst="ellipse">
            <a:avLst/>
          </a:prstGeom>
          <a:ln w="38100">
            <a:gradFill>
              <a:gsLst>
                <a:gs pos="0">
                  <a:srgbClr val="78278B"/>
                </a:gs>
                <a:gs pos="40000">
                  <a:schemeClr val="bg1">
                    <a:alpha val="0"/>
                  </a:schemeClr>
                </a:gs>
              </a:gsLst>
              <a:lin ang="16200000" scaled="0"/>
            </a:gradFill>
          </a:ln>
          <a:effectLst>
            <a:outerShdw blurRad="152400" dist="38100" dir="600000" algn="l" rotWithShape="0">
              <a:prstClr val="black">
                <a:alpha val="40000"/>
              </a:prstClr>
            </a:outerShdw>
          </a:effectLst>
        </p:spPr>
        <p:txBody>
          <a:bodyPr>
            <a:normAutofit/>
          </a:bodyPr>
          <a:lstStyle>
            <a:lvl1pPr marL="0" indent="0" algn="ctr">
              <a:buNone/>
              <a:defRPr sz="1800"/>
            </a:lvl1pPr>
          </a:lstStyle>
          <a:p>
            <a:r>
              <a:rPr lang="en-US" dirty="0"/>
              <a:t>Insert the PNG headshot and then select “crop” and adjust until the head is visible</a:t>
            </a:r>
          </a:p>
        </p:txBody>
      </p:sp>
      <p:sp>
        <p:nvSpPr>
          <p:cNvPr id="28" name="Text Placeholder 3">
            <a:extLst>
              <a:ext uri="{FF2B5EF4-FFF2-40B4-BE49-F238E27FC236}">
                <a16:creationId xmlns:a16="http://schemas.microsoft.com/office/drawing/2014/main" id="{B8DD06C3-CC53-4A4A-BA3A-083956E08AFC}"/>
              </a:ext>
            </a:extLst>
          </p:cNvPr>
          <p:cNvSpPr>
            <a:spLocks noGrp="1"/>
          </p:cNvSpPr>
          <p:nvPr>
            <p:ph type="body" sz="quarter" idx="22" hasCustomPrompt="1"/>
          </p:nvPr>
        </p:nvSpPr>
        <p:spPr>
          <a:xfrm>
            <a:off x="7321163" y="3908234"/>
            <a:ext cx="2276654" cy="384503"/>
          </a:xfrm>
        </p:spPr>
        <p:txBody>
          <a:bodyPr>
            <a:normAutofit/>
          </a:bodyPr>
          <a:lstStyle>
            <a:lvl1pPr marL="0" indent="0" algn="ctr">
              <a:buNone/>
              <a:defRPr sz="1800" b="1" cap="all" baseline="0">
                <a:latin typeface="Segoe UI" panose="020B0502040204020203" pitchFamily="34" charset="0"/>
                <a:cs typeface="Segoe UI" panose="020B0502040204020203" pitchFamily="34" charset="0"/>
              </a:defRPr>
            </a:lvl1pPr>
          </a:lstStyle>
          <a:p>
            <a:pPr lvl="0"/>
            <a:r>
              <a:rPr lang="en-US" dirty="0"/>
              <a:t>First Last</a:t>
            </a:r>
          </a:p>
          <a:p>
            <a:pPr lvl="0"/>
            <a:endParaRPr lang="en-US" dirty="0"/>
          </a:p>
        </p:txBody>
      </p:sp>
      <p:sp>
        <p:nvSpPr>
          <p:cNvPr id="29" name="Text Placeholder 3">
            <a:extLst>
              <a:ext uri="{FF2B5EF4-FFF2-40B4-BE49-F238E27FC236}">
                <a16:creationId xmlns:a16="http://schemas.microsoft.com/office/drawing/2014/main" id="{AD2A9D1D-0FE0-4A3B-BACB-B5B47A066380}"/>
              </a:ext>
            </a:extLst>
          </p:cNvPr>
          <p:cNvSpPr>
            <a:spLocks noGrp="1"/>
          </p:cNvSpPr>
          <p:nvPr>
            <p:ph type="body" sz="quarter" idx="23" hasCustomPrompt="1"/>
          </p:nvPr>
        </p:nvSpPr>
        <p:spPr>
          <a:xfrm>
            <a:off x="7321162" y="4325142"/>
            <a:ext cx="2276656" cy="226113"/>
          </a:xfrm>
        </p:spPr>
        <p:txBody>
          <a:bodyPr anchor="ctr">
            <a:noAutofit/>
          </a:bodyPr>
          <a:lstStyle>
            <a:lvl1pPr marL="0" indent="0" algn="ctr">
              <a:buNone/>
              <a:defRPr sz="1400" b="0" cap="none" baseline="0">
                <a:solidFill>
                  <a:srgbClr val="78278B"/>
                </a:solidFill>
                <a:latin typeface="Segoe UI Light" panose="020B0502040204020203" pitchFamily="34" charset="0"/>
                <a:cs typeface="Segoe UI Light" panose="020B0502040204020203" pitchFamily="34" charset="0"/>
              </a:defRPr>
            </a:lvl1pPr>
          </a:lstStyle>
          <a:p>
            <a:pPr lvl="0"/>
            <a:r>
              <a:rPr lang="en-US" dirty="0"/>
              <a:t>Title</a:t>
            </a:r>
          </a:p>
        </p:txBody>
      </p:sp>
      <p:sp>
        <p:nvSpPr>
          <p:cNvPr id="30" name="Text Placeholder 3">
            <a:extLst>
              <a:ext uri="{FF2B5EF4-FFF2-40B4-BE49-F238E27FC236}">
                <a16:creationId xmlns:a16="http://schemas.microsoft.com/office/drawing/2014/main" id="{D872CDA4-0CEC-46D9-96AE-74994A2243DE}"/>
              </a:ext>
            </a:extLst>
          </p:cNvPr>
          <p:cNvSpPr>
            <a:spLocks noGrp="1"/>
          </p:cNvSpPr>
          <p:nvPr>
            <p:ph type="body" sz="quarter" idx="24" hasCustomPrompt="1"/>
          </p:nvPr>
        </p:nvSpPr>
        <p:spPr>
          <a:xfrm>
            <a:off x="7321162" y="4551255"/>
            <a:ext cx="2276655" cy="2487900"/>
          </a:xfrm>
        </p:spPr>
        <p:txBody>
          <a:bodyPr>
            <a:normAutofit/>
          </a:bodyPr>
          <a:lstStyle>
            <a:lvl1pPr marL="0" indent="0" algn="l">
              <a:buNone/>
              <a:defRPr sz="1000" b="0" cap="none" baseline="0">
                <a:latin typeface="Segoe UI Light" panose="020B0502040204020203" pitchFamily="34" charset="0"/>
                <a:cs typeface="Segoe UI Light" panose="020B0502040204020203" pitchFamily="34" charset="0"/>
              </a:defRPr>
            </a:lvl1pPr>
          </a:lstStyle>
          <a:p>
            <a:pPr lvl="0"/>
            <a:r>
              <a:rPr lang="en-US" dirty="0"/>
              <a:t>This is a very short description of the team member to give a brief overview of who they are and what they do. </a:t>
            </a:r>
          </a:p>
          <a:p>
            <a:pPr lvl="0"/>
            <a:endParaRPr lang="en-US" dirty="0"/>
          </a:p>
        </p:txBody>
      </p:sp>
      <p:sp>
        <p:nvSpPr>
          <p:cNvPr id="31" name="Picture Placeholder 9">
            <a:extLst>
              <a:ext uri="{FF2B5EF4-FFF2-40B4-BE49-F238E27FC236}">
                <a16:creationId xmlns:a16="http://schemas.microsoft.com/office/drawing/2014/main" id="{33E7209C-6E80-4627-B10B-FA83043FE029}"/>
              </a:ext>
            </a:extLst>
          </p:cNvPr>
          <p:cNvSpPr>
            <a:spLocks noGrp="1"/>
          </p:cNvSpPr>
          <p:nvPr>
            <p:ph type="pic" sz="quarter" idx="25" hasCustomPrompt="1"/>
          </p:nvPr>
        </p:nvSpPr>
        <p:spPr>
          <a:xfrm>
            <a:off x="7321161" y="1495245"/>
            <a:ext cx="2276655" cy="2276655"/>
          </a:xfrm>
          <a:prstGeom prst="ellipse">
            <a:avLst/>
          </a:prstGeom>
          <a:ln w="38100">
            <a:gradFill>
              <a:gsLst>
                <a:gs pos="0">
                  <a:srgbClr val="78278B"/>
                </a:gs>
                <a:gs pos="40000">
                  <a:schemeClr val="bg1">
                    <a:alpha val="0"/>
                  </a:schemeClr>
                </a:gs>
              </a:gsLst>
              <a:lin ang="16200000" scaled="0"/>
            </a:gradFill>
          </a:ln>
          <a:effectLst>
            <a:outerShdw blurRad="152400" dist="38100" dir="600000" algn="l" rotWithShape="0">
              <a:prstClr val="black">
                <a:alpha val="40000"/>
              </a:prstClr>
            </a:outerShdw>
          </a:effectLst>
        </p:spPr>
        <p:txBody>
          <a:bodyPr>
            <a:normAutofit/>
          </a:bodyPr>
          <a:lstStyle>
            <a:lvl1pPr marL="0" indent="0" algn="ctr">
              <a:buNone/>
              <a:defRPr sz="1800"/>
            </a:lvl1pPr>
          </a:lstStyle>
          <a:p>
            <a:r>
              <a:rPr lang="en-US" dirty="0"/>
              <a:t>Insert the PNG headshot and then select “crop” and adjust until the head is visible</a:t>
            </a:r>
          </a:p>
        </p:txBody>
      </p:sp>
    </p:spTree>
    <p:extLst>
      <p:ext uri="{BB962C8B-B14F-4D97-AF65-F5344CB8AC3E}">
        <p14:creationId xmlns:p14="http://schemas.microsoft.com/office/powerpoint/2010/main" val="2722917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 5 Memb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EBE8-3BBB-4F15-9215-71CE4467CFA9}"/>
              </a:ext>
            </a:extLst>
          </p:cNvPr>
          <p:cNvSpPr>
            <a:spLocks noGrp="1"/>
          </p:cNvSpPr>
          <p:nvPr>
            <p:ph type="title" hasCustomPrompt="1"/>
          </p:nvPr>
        </p:nvSpPr>
        <p:spPr/>
        <p:txBody>
          <a:bodyPr/>
          <a:lstStyle>
            <a:lvl1pPr>
              <a:defRPr/>
            </a:lvl1pPr>
          </a:lstStyle>
          <a:p>
            <a:r>
              <a:rPr lang="en-US" dirty="0"/>
              <a:t>Your Dedicated Team</a:t>
            </a:r>
          </a:p>
        </p:txBody>
      </p:sp>
      <p:sp>
        <p:nvSpPr>
          <p:cNvPr id="6" name="Slide Number Placeholder 5">
            <a:extLst>
              <a:ext uri="{FF2B5EF4-FFF2-40B4-BE49-F238E27FC236}">
                <a16:creationId xmlns:a16="http://schemas.microsoft.com/office/drawing/2014/main" id="{1136E3D4-27FD-4F9A-9903-E9E1E4DB0BD9}"/>
              </a:ext>
            </a:extLst>
          </p:cNvPr>
          <p:cNvSpPr>
            <a:spLocks noGrp="1"/>
          </p:cNvSpPr>
          <p:nvPr>
            <p:ph type="sldNum" sz="quarter" idx="4"/>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
        <p:nvSpPr>
          <p:cNvPr id="4" name="Text Placeholder 3">
            <a:extLst>
              <a:ext uri="{FF2B5EF4-FFF2-40B4-BE49-F238E27FC236}">
                <a16:creationId xmlns:a16="http://schemas.microsoft.com/office/drawing/2014/main" id="{FE43019D-26A6-42D0-8C50-73FB7C1FB284}"/>
              </a:ext>
            </a:extLst>
          </p:cNvPr>
          <p:cNvSpPr>
            <a:spLocks noGrp="1"/>
          </p:cNvSpPr>
          <p:nvPr>
            <p:ph type="body" sz="quarter" idx="10" hasCustomPrompt="1"/>
          </p:nvPr>
        </p:nvSpPr>
        <p:spPr>
          <a:xfrm>
            <a:off x="396815" y="3277990"/>
            <a:ext cx="2386641" cy="307494"/>
          </a:xfrm>
        </p:spPr>
        <p:txBody>
          <a:bodyPr>
            <a:noAutofit/>
          </a:bodyPr>
          <a:lstStyle>
            <a:lvl1pPr marL="0" indent="0" algn="ctr">
              <a:buNone/>
              <a:defRPr sz="1400" b="1" cap="all" baseline="0">
                <a:latin typeface="Segoe UI" panose="020B0502040204020203" pitchFamily="34" charset="0"/>
                <a:cs typeface="Segoe UI" panose="020B0502040204020203" pitchFamily="34" charset="0"/>
              </a:defRPr>
            </a:lvl1pPr>
          </a:lstStyle>
          <a:p>
            <a:pPr lvl="0"/>
            <a:r>
              <a:rPr lang="en-US" dirty="0"/>
              <a:t>First Last</a:t>
            </a:r>
          </a:p>
          <a:p>
            <a:pPr lvl="0"/>
            <a:endParaRPr lang="en-US" dirty="0"/>
          </a:p>
        </p:txBody>
      </p:sp>
      <p:sp>
        <p:nvSpPr>
          <p:cNvPr id="7" name="Text Placeholder 3">
            <a:extLst>
              <a:ext uri="{FF2B5EF4-FFF2-40B4-BE49-F238E27FC236}">
                <a16:creationId xmlns:a16="http://schemas.microsoft.com/office/drawing/2014/main" id="{1DBF526F-0A68-45A4-90B2-FCB21978DE79}"/>
              </a:ext>
            </a:extLst>
          </p:cNvPr>
          <p:cNvSpPr>
            <a:spLocks noGrp="1"/>
          </p:cNvSpPr>
          <p:nvPr>
            <p:ph type="body" sz="quarter" idx="11" hasCustomPrompt="1"/>
          </p:nvPr>
        </p:nvSpPr>
        <p:spPr>
          <a:xfrm>
            <a:off x="396814" y="3591073"/>
            <a:ext cx="2386643" cy="180827"/>
          </a:xfrm>
        </p:spPr>
        <p:txBody>
          <a:bodyPr anchor="ctr">
            <a:noAutofit/>
          </a:bodyPr>
          <a:lstStyle>
            <a:lvl1pPr marL="0" indent="0" algn="ctr">
              <a:buNone/>
              <a:defRPr sz="1400" b="0" cap="none" baseline="0">
                <a:solidFill>
                  <a:srgbClr val="78278B"/>
                </a:solidFill>
                <a:latin typeface="Segoe UI Light" panose="020B0502040204020203" pitchFamily="34" charset="0"/>
                <a:cs typeface="Segoe UI Light" panose="020B0502040204020203" pitchFamily="34" charset="0"/>
              </a:defRPr>
            </a:lvl1pPr>
          </a:lstStyle>
          <a:p>
            <a:pPr lvl="0"/>
            <a:r>
              <a:rPr lang="en-US" dirty="0"/>
              <a:t>Title</a:t>
            </a:r>
          </a:p>
        </p:txBody>
      </p:sp>
      <p:sp>
        <p:nvSpPr>
          <p:cNvPr id="10" name="Picture Placeholder 9">
            <a:extLst>
              <a:ext uri="{FF2B5EF4-FFF2-40B4-BE49-F238E27FC236}">
                <a16:creationId xmlns:a16="http://schemas.microsoft.com/office/drawing/2014/main" id="{34E7E001-F46E-468F-9AF0-5D1FC4BE51CA}"/>
              </a:ext>
            </a:extLst>
          </p:cNvPr>
          <p:cNvSpPr>
            <a:spLocks noGrp="1"/>
          </p:cNvSpPr>
          <p:nvPr>
            <p:ph type="pic" sz="quarter" idx="13" hasCustomPrompt="1"/>
          </p:nvPr>
        </p:nvSpPr>
        <p:spPr>
          <a:xfrm>
            <a:off x="640722" y="1308829"/>
            <a:ext cx="1820681" cy="1820681"/>
          </a:xfrm>
          <a:prstGeom prst="ellipse">
            <a:avLst/>
          </a:prstGeom>
          <a:ln w="38100">
            <a:gradFill>
              <a:gsLst>
                <a:gs pos="0">
                  <a:srgbClr val="78278B"/>
                </a:gs>
                <a:gs pos="40000">
                  <a:schemeClr val="bg1">
                    <a:alpha val="0"/>
                  </a:schemeClr>
                </a:gs>
              </a:gsLst>
              <a:lin ang="16200000" scaled="0"/>
            </a:gradFill>
          </a:ln>
          <a:effectLst>
            <a:outerShdw blurRad="152400" dist="38100" dir="600000" algn="l" rotWithShape="0">
              <a:prstClr val="black">
                <a:alpha val="40000"/>
              </a:prstClr>
            </a:outerShdw>
          </a:effectLst>
        </p:spPr>
        <p:txBody>
          <a:bodyPr>
            <a:noAutofit/>
          </a:bodyPr>
          <a:lstStyle>
            <a:lvl1pPr marL="0" indent="0" algn="ctr">
              <a:buNone/>
              <a:defRPr sz="1400"/>
            </a:lvl1pPr>
          </a:lstStyle>
          <a:p>
            <a:r>
              <a:rPr lang="en-US" dirty="0"/>
              <a:t>Insert the PNG headshot and then select “crop” and adjust until the head is visible</a:t>
            </a:r>
          </a:p>
        </p:txBody>
      </p:sp>
      <p:sp>
        <p:nvSpPr>
          <p:cNvPr id="35" name="Text Placeholder 3">
            <a:extLst>
              <a:ext uri="{FF2B5EF4-FFF2-40B4-BE49-F238E27FC236}">
                <a16:creationId xmlns:a16="http://schemas.microsoft.com/office/drawing/2014/main" id="{E1F6B4A7-5D8D-4FD2-9A0C-E11656B96DDC}"/>
              </a:ext>
            </a:extLst>
          </p:cNvPr>
          <p:cNvSpPr>
            <a:spLocks noGrp="1"/>
          </p:cNvSpPr>
          <p:nvPr>
            <p:ph type="body" sz="quarter" idx="14" hasCustomPrompt="1"/>
          </p:nvPr>
        </p:nvSpPr>
        <p:spPr>
          <a:xfrm>
            <a:off x="3697856" y="3277990"/>
            <a:ext cx="2507411" cy="307494"/>
          </a:xfrm>
        </p:spPr>
        <p:txBody>
          <a:bodyPr>
            <a:noAutofit/>
          </a:bodyPr>
          <a:lstStyle>
            <a:lvl1pPr marL="0" indent="0" algn="ctr">
              <a:buNone/>
              <a:defRPr sz="1400" b="1" cap="all" baseline="0">
                <a:latin typeface="Segoe UI" panose="020B0502040204020203" pitchFamily="34" charset="0"/>
                <a:cs typeface="Segoe UI" panose="020B0502040204020203" pitchFamily="34" charset="0"/>
              </a:defRPr>
            </a:lvl1pPr>
          </a:lstStyle>
          <a:p>
            <a:pPr lvl="0"/>
            <a:r>
              <a:rPr lang="en-US" dirty="0"/>
              <a:t>First Last</a:t>
            </a:r>
          </a:p>
          <a:p>
            <a:pPr lvl="0"/>
            <a:endParaRPr lang="en-US" dirty="0"/>
          </a:p>
        </p:txBody>
      </p:sp>
      <p:sp>
        <p:nvSpPr>
          <p:cNvPr id="36" name="Text Placeholder 3">
            <a:extLst>
              <a:ext uri="{FF2B5EF4-FFF2-40B4-BE49-F238E27FC236}">
                <a16:creationId xmlns:a16="http://schemas.microsoft.com/office/drawing/2014/main" id="{373D7280-0CEE-41BA-B8DC-39877A69411D}"/>
              </a:ext>
            </a:extLst>
          </p:cNvPr>
          <p:cNvSpPr>
            <a:spLocks noGrp="1"/>
          </p:cNvSpPr>
          <p:nvPr>
            <p:ph type="body" sz="quarter" idx="15" hasCustomPrompt="1"/>
          </p:nvPr>
        </p:nvSpPr>
        <p:spPr>
          <a:xfrm>
            <a:off x="3697855" y="3591073"/>
            <a:ext cx="2507413" cy="180827"/>
          </a:xfrm>
        </p:spPr>
        <p:txBody>
          <a:bodyPr anchor="ctr">
            <a:noAutofit/>
          </a:bodyPr>
          <a:lstStyle>
            <a:lvl1pPr marL="0" indent="0" algn="ctr">
              <a:buNone/>
              <a:defRPr sz="1400" b="0" cap="none" baseline="0">
                <a:solidFill>
                  <a:srgbClr val="78278B"/>
                </a:solidFill>
                <a:latin typeface="Segoe UI Light" panose="020B0502040204020203" pitchFamily="34" charset="0"/>
                <a:cs typeface="Segoe UI Light" panose="020B0502040204020203" pitchFamily="34" charset="0"/>
              </a:defRPr>
            </a:lvl1pPr>
          </a:lstStyle>
          <a:p>
            <a:pPr lvl="0"/>
            <a:r>
              <a:rPr lang="en-US" dirty="0"/>
              <a:t>Title</a:t>
            </a:r>
          </a:p>
        </p:txBody>
      </p:sp>
      <p:sp>
        <p:nvSpPr>
          <p:cNvPr id="37" name="Picture Placeholder 9">
            <a:extLst>
              <a:ext uri="{FF2B5EF4-FFF2-40B4-BE49-F238E27FC236}">
                <a16:creationId xmlns:a16="http://schemas.microsoft.com/office/drawing/2014/main" id="{0E4ED028-28E1-4EBF-93F6-5B8DB97F3348}"/>
              </a:ext>
            </a:extLst>
          </p:cNvPr>
          <p:cNvSpPr>
            <a:spLocks noGrp="1"/>
          </p:cNvSpPr>
          <p:nvPr>
            <p:ph type="pic" sz="quarter" idx="16" hasCustomPrompt="1"/>
          </p:nvPr>
        </p:nvSpPr>
        <p:spPr>
          <a:xfrm>
            <a:off x="4004559" y="1308829"/>
            <a:ext cx="1820681" cy="1820681"/>
          </a:xfrm>
          <a:prstGeom prst="ellipse">
            <a:avLst/>
          </a:prstGeom>
          <a:ln w="38100">
            <a:gradFill>
              <a:gsLst>
                <a:gs pos="0">
                  <a:srgbClr val="78278B"/>
                </a:gs>
                <a:gs pos="40000">
                  <a:schemeClr val="bg1">
                    <a:alpha val="0"/>
                  </a:schemeClr>
                </a:gs>
              </a:gsLst>
              <a:lin ang="16200000" scaled="0"/>
            </a:gradFill>
          </a:ln>
          <a:effectLst>
            <a:outerShdw blurRad="152400" dist="38100" dir="600000" algn="l" rotWithShape="0">
              <a:prstClr val="black">
                <a:alpha val="40000"/>
              </a:prstClr>
            </a:outerShdw>
          </a:effectLst>
        </p:spPr>
        <p:txBody>
          <a:bodyPr>
            <a:noAutofit/>
          </a:bodyPr>
          <a:lstStyle>
            <a:lvl1pPr marL="0" indent="0" algn="ctr">
              <a:buNone/>
              <a:defRPr sz="1400"/>
            </a:lvl1pPr>
          </a:lstStyle>
          <a:p>
            <a:r>
              <a:rPr lang="en-US" dirty="0"/>
              <a:t>Insert the PNG headshot and then select “crop” and adjust until the head is visible</a:t>
            </a:r>
          </a:p>
        </p:txBody>
      </p:sp>
      <p:sp>
        <p:nvSpPr>
          <p:cNvPr id="38" name="Text Placeholder 3">
            <a:extLst>
              <a:ext uri="{FF2B5EF4-FFF2-40B4-BE49-F238E27FC236}">
                <a16:creationId xmlns:a16="http://schemas.microsoft.com/office/drawing/2014/main" id="{2D8B9787-55C8-460A-B9B8-B45B82BA30BC}"/>
              </a:ext>
            </a:extLst>
          </p:cNvPr>
          <p:cNvSpPr>
            <a:spLocks noGrp="1"/>
          </p:cNvSpPr>
          <p:nvPr>
            <p:ph type="body" sz="quarter" idx="17" hasCustomPrompt="1"/>
          </p:nvPr>
        </p:nvSpPr>
        <p:spPr>
          <a:xfrm>
            <a:off x="7046346" y="3277990"/>
            <a:ext cx="2457091" cy="307494"/>
          </a:xfrm>
        </p:spPr>
        <p:txBody>
          <a:bodyPr>
            <a:noAutofit/>
          </a:bodyPr>
          <a:lstStyle>
            <a:lvl1pPr marL="0" indent="0" algn="ctr">
              <a:buNone/>
              <a:defRPr sz="1400" b="1" cap="all" baseline="0">
                <a:latin typeface="Segoe UI" panose="020B0502040204020203" pitchFamily="34" charset="0"/>
                <a:cs typeface="Segoe UI" panose="020B0502040204020203" pitchFamily="34" charset="0"/>
              </a:defRPr>
            </a:lvl1pPr>
          </a:lstStyle>
          <a:p>
            <a:pPr lvl="0"/>
            <a:r>
              <a:rPr lang="en-US" dirty="0"/>
              <a:t>First Last</a:t>
            </a:r>
          </a:p>
          <a:p>
            <a:pPr lvl="0"/>
            <a:endParaRPr lang="en-US" dirty="0"/>
          </a:p>
        </p:txBody>
      </p:sp>
      <p:sp>
        <p:nvSpPr>
          <p:cNvPr id="39" name="Text Placeholder 3">
            <a:extLst>
              <a:ext uri="{FF2B5EF4-FFF2-40B4-BE49-F238E27FC236}">
                <a16:creationId xmlns:a16="http://schemas.microsoft.com/office/drawing/2014/main" id="{D801FFB3-ED39-429D-B4D0-8AC4B528A52A}"/>
              </a:ext>
            </a:extLst>
          </p:cNvPr>
          <p:cNvSpPr>
            <a:spLocks noGrp="1"/>
          </p:cNvSpPr>
          <p:nvPr>
            <p:ph type="body" sz="quarter" idx="18" hasCustomPrompt="1"/>
          </p:nvPr>
        </p:nvSpPr>
        <p:spPr>
          <a:xfrm>
            <a:off x="7046345" y="3591073"/>
            <a:ext cx="2457093" cy="180827"/>
          </a:xfrm>
        </p:spPr>
        <p:txBody>
          <a:bodyPr anchor="ctr">
            <a:noAutofit/>
          </a:bodyPr>
          <a:lstStyle>
            <a:lvl1pPr marL="0" indent="0" algn="ctr">
              <a:buNone/>
              <a:defRPr sz="1400" b="0" cap="none" baseline="0">
                <a:solidFill>
                  <a:srgbClr val="78278B"/>
                </a:solidFill>
                <a:latin typeface="Segoe UI Light" panose="020B0502040204020203" pitchFamily="34" charset="0"/>
                <a:cs typeface="Segoe UI Light" panose="020B0502040204020203" pitchFamily="34" charset="0"/>
              </a:defRPr>
            </a:lvl1pPr>
          </a:lstStyle>
          <a:p>
            <a:pPr lvl="0"/>
            <a:r>
              <a:rPr lang="en-US" dirty="0"/>
              <a:t>Title</a:t>
            </a:r>
          </a:p>
        </p:txBody>
      </p:sp>
      <p:sp>
        <p:nvSpPr>
          <p:cNvPr id="40" name="Picture Placeholder 9">
            <a:extLst>
              <a:ext uri="{FF2B5EF4-FFF2-40B4-BE49-F238E27FC236}">
                <a16:creationId xmlns:a16="http://schemas.microsoft.com/office/drawing/2014/main" id="{CAF6E974-E481-4DBC-86D2-B34A9711E6EA}"/>
              </a:ext>
            </a:extLst>
          </p:cNvPr>
          <p:cNvSpPr>
            <a:spLocks noGrp="1"/>
          </p:cNvSpPr>
          <p:nvPr>
            <p:ph type="pic" sz="quarter" idx="19" hasCustomPrompt="1"/>
          </p:nvPr>
        </p:nvSpPr>
        <p:spPr>
          <a:xfrm>
            <a:off x="7368395" y="1308829"/>
            <a:ext cx="1820681" cy="1820681"/>
          </a:xfrm>
          <a:prstGeom prst="ellipse">
            <a:avLst/>
          </a:prstGeom>
          <a:ln w="38100">
            <a:gradFill>
              <a:gsLst>
                <a:gs pos="0">
                  <a:srgbClr val="78278B"/>
                </a:gs>
                <a:gs pos="40000">
                  <a:schemeClr val="bg1">
                    <a:alpha val="0"/>
                  </a:schemeClr>
                </a:gs>
              </a:gsLst>
              <a:lin ang="16200000" scaled="0"/>
            </a:gradFill>
          </a:ln>
          <a:effectLst>
            <a:outerShdw blurRad="152400" dist="38100" dir="600000" algn="l" rotWithShape="0">
              <a:prstClr val="black">
                <a:alpha val="40000"/>
              </a:prstClr>
            </a:outerShdw>
          </a:effectLst>
        </p:spPr>
        <p:txBody>
          <a:bodyPr>
            <a:noAutofit/>
          </a:bodyPr>
          <a:lstStyle>
            <a:lvl1pPr marL="0" indent="0" algn="ctr">
              <a:buNone/>
              <a:defRPr sz="1400"/>
            </a:lvl1pPr>
          </a:lstStyle>
          <a:p>
            <a:r>
              <a:rPr lang="en-US" dirty="0"/>
              <a:t>Insert the PNG headshot and then select “crop” and adjust until the head is visible</a:t>
            </a:r>
          </a:p>
        </p:txBody>
      </p:sp>
      <p:sp>
        <p:nvSpPr>
          <p:cNvPr id="41" name="Text Placeholder 3">
            <a:extLst>
              <a:ext uri="{FF2B5EF4-FFF2-40B4-BE49-F238E27FC236}">
                <a16:creationId xmlns:a16="http://schemas.microsoft.com/office/drawing/2014/main" id="{5FAC2E57-D63F-4D29-AD99-F3B8A590759D}"/>
              </a:ext>
            </a:extLst>
          </p:cNvPr>
          <p:cNvSpPr>
            <a:spLocks noGrp="1"/>
          </p:cNvSpPr>
          <p:nvPr>
            <p:ph type="body" sz="quarter" idx="20" hasCustomPrompt="1"/>
          </p:nvPr>
        </p:nvSpPr>
        <p:spPr>
          <a:xfrm>
            <a:off x="2018580" y="6000735"/>
            <a:ext cx="2386643" cy="307494"/>
          </a:xfrm>
        </p:spPr>
        <p:txBody>
          <a:bodyPr>
            <a:noAutofit/>
          </a:bodyPr>
          <a:lstStyle>
            <a:lvl1pPr marL="0" indent="0" algn="ctr">
              <a:buNone/>
              <a:defRPr sz="1400" b="1" cap="all" baseline="0">
                <a:latin typeface="Segoe UI" panose="020B0502040204020203" pitchFamily="34" charset="0"/>
                <a:cs typeface="Segoe UI" panose="020B0502040204020203" pitchFamily="34" charset="0"/>
              </a:defRPr>
            </a:lvl1pPr>
          </a:lstStyle>
          <a:p>
            <a:pPr lvl="0"/>
            <a:r>
              <a:rPr lang="en-US" dirty="0"/>
              <a:t>First Last</a:t>
            </a:r>
          </a:p>
          <a:p>
            <a:pPr lvl="0"/>
            <a:endParaRPr lang="en-US" dirty="0"/>
          </a:p>
        </p:txBody>
      </p:sp>
      <p:sp>
        <p:nvSpPr>
          <p:cNvPr id="42" name="Text Placeholder 3">
            <a:extLst>
              <a:ext uri="{FF2B5EF4-FFF2-40B4-BE49-F238E27FC236}">
                <a16:creationId xmlns:a16="http://schemas.microsoft.com/office/drawing/2014/main" id="{7FF7D7A3-8A07-408D-8DA8-42A60BEB207E}"/>
              </a:ext>
            </a:extLst>
          </p:cNvPr>
          <p:cNvSpPr>
            <a:spLocks noGrp="1"/>
          </p:cNvSpPr>
          <p:nvPr>
            <p:ph type="body" sz="quarter" idx="21" hasCustomPrompt="1"/>
          </p:nvPr>
        </p:nvSpPr>
        <p:spPr>
          <a:xfrm>
            <a:off x="2018579" y="6313818"/>
            <a:ext cx="2386645" cy="180827"/>
          </a:xfrm>
        </p:spPr>
        <p:txBody>
          <a:bodyPr anchor="ctr">
            <a:noAutofit/>
          </a:bodyPr>
          <a:lstStyle>
            <a:lvl1pPr marL="0" indent="0" algn="ctr">
              <a:buNone/>
              <a:defRPr sz="1400" b="0" cap="none" baseline="0">
                <a:solidFill>
                  <a:srgbClr val="78278B"/>
                </a:solidFill>
                <a:latin typeface="Segoe UI Light" panose="020B0502040204020203" pitchFamily="34" charset="0"/>
                <a:cs typeface="Segoe UI Light" panose="020B0502040204020203" pitchFamily="34" charset="0"/>
              </a:defRPr>
            </a:lvl1pPr>
          </a:lstStyle>
          <a:p>
            <a:pPr lvl="0"/>
            <a:r>
              <a:rPr lang="en-US" dirty="0"/>
              <a:t>Title</a:t>
            </a:r>
          </a:p>
        </p:txBody>
      </p:sp>
      <p:sp>
        <p:nvSpPr>
          <p:cNvPr id="43" name="Picture Placeholder 9">
            <a:extLst>
              <a:ext uri="{FF2B5EF4-FFF2-40B4-BE49-F238E27FC236}">
                <a16:creationId xmlns:a16="http://schemas.microsoft.com/office/drawing/2014/main" id="{4A169B28-8686-477B-A36F-CF8BD9B401D1}"/>
              </a:ext>
            </a:extLst>
          </p:cNvPr>
          <p:cNvSpPr>
            <a:spLocks noGrp="1"/>
          </p:cNvSpPr>
          <p:nvPr>
            <p:ph type="pic" sz="quarter" idx="22" hasCustomPrompt="1"/>
          </p:nvPr>
        </p:nvSpPr>
        <p:spPr>
          <a:xfrm>
            <a:off x="2305621" y="4031574"/>
            <a:ext cx="1820681" cy="1820681"/>
          </a:xfrm>
          <a:prstGeom prst="ellipse">
            <a:avLst/>
          </a:prstGeom>
          <a:ln w="38100">
            <a:gradFill>
              <a:gsLst>
                <a:gs pos="0">
                  <a:srgbClr val="78278B"/>
                </a:gs>
                <a:gs pos="40000">
                  <a:schemeClr val="bg1">
                    <a:alpha val="0"/>
                  </a:schemeClr>
                </a:gs>
              </a:gsLst>
              <a:lin ang="16200000" scaled="0"/>
            </a:gradFill>
          </a:ln>
          <a:effectLst>
            <a:outerShdw blurRad="152400" dist="38100" dir="600000" algn="l" rotWithShape="0">
              <a:prstClr val="black">
                <a:alpha val="40000"/>
              </a:prstClr>
            </a:outerShdw>
          </a:effectLst>
        </p:spPr>
        <p:txBody>
          <a:bodyPr>
            <a:noAutofit/>
          </a:bodyPr>
          <a:lstStyle>
            <a:lvl1pPr marL="0" indent="0" algn="ctr">
              <a:buNone/>
              <a:defRPr sz="1400"/>
            </a:lvl1pPr>
          </a:lstStyle>
          <a:p>
            <a:r>
              <a:rPr lang="en-US" dirty="0"/>
              <a:t>Insert the PNG headshot and then select “crop” and adjust until the head is visible</a:t>
            </a:r>
          </a:p>
        </p:txBody>
      </p:sp>
      <p:sp>
        <p:nvSpPr>
          <p:cNvPr id="44" name="Text Placeholder 3">
            <a:extLst>
              <a:ext uri="{FF2B5EF4-FFF2-40B4-BE49-F238E27FC236}">
                <a16:creationId xmlns:a16="http://schemas.microsoft.com/office/drawing/2014/main" id="{8E66511B-7F47-4F53-B4CA-B055AB04CFB5}"/>
              </a:ext>
            </a:extLst>
          </p:cNvPr>
          <p:cNvSpPr>
            <a:spLocks noGrp="1"/>
          </p:cNvSpPr>
          <p:nvPr>
            <p:ph type="body" sz="quarter" idx="23" hasCustomPrompt="1"/>
          </p:nvPr>
        </p:nvSpPr>
        <p:spPr>
          <a:xfrm>
            <a:off x="5424575" y="6000735"/>
            <a:ext cx="2386645" cy="307494"/>
          </a:xfrm>
        </p:spPr>
        <p:txBody>
          <a:bodyPr>
            <a:noAutofit/>
          </a:bodyPr>
          <a:lstStyle>
            <a:lvl1pPr marL="0" indent="0" algn="ctr">
              <a:buNone/>
              <a:defRPr sz="1400" b="1" cap="all" baseline="0">
                <a:latin typeface="Segoe UI" panose="020B0502040204020203" pitchFamily="34" charset="0"/>
                <a:cs typeface="Segoe UI" panose="020B0502040204020203" pitchFamily="34" charset="0"/>
              </a:defRPr>
            </a:lvl1pPr>
          </a:lstStyle>
          <a:p>
            <a:pPr lvl="0"/>
            <a:r>
              <a:rPr lang="en-US" dirty="0"/>
              <a:t>First Last</a:t>
            </a:r>
          </a:p>
          <a:p>
            <a:pPr lvl="0"/>
            <a:endParaRPr lang="en-US" dirty="0"/>
          </a:p>
        </p:txBody>
      </p:sp>
      <p:sp>
        <p:nvSpPr>
          <p:cNvPr id="45" name="Text Placeholder 3">
            <a:extLst>
              <a:ext uri="{FF2B5EF4-FFF2-40B4-BE49-F238E27FC236}">
                <a16:creationId xmlns:a16="http://schemas.microsoft.com/office/drawing/2014/main" id="{B7B961D2-0417-43F9-96E6-5AFD6B314C50}"/>
              </a:ext>
            </a:extLst>
          </p:cNvPr>
          <p:cNvSpPr>
            <a:spLocks noGrp="1"/>
          </p:cNvSpPr>
          <p:nvPr>
            <p:ph type="body" sz="quarter" idx="24" hasCustomPrompt="1"/>
          </p:nvPr>
        </p:nvSpPr>
        <p:spPr>
          <a:xfrm>
            <a:off x="5424574" y="6313818"/>
            <a:ext cx="2386647" cy="180827"/>
          </a:xfrm>
        </p:spPr>
        <p:txBody>
          <a:bodyPr anchor="ctr">
            <a:noAutofit/>
          </a:bodyPr>
          <a:lstStyle>
            <a:lvl1pPr marL="0" indent="0" algn="ctr">
              <a:buNone/>
              <a:defRPr sz="1400" b="0" cap="none" baseline="0">
                <a:solidFill>
                  <a:srgbClr val="78278B"/>
                </a:solidFill>
                <a:latin typeface="Segoe UI Light" panose="020B0502040204020203" pitchFamily="34" charset="0"/>
                <a:cs typeface="Segoe UI Light" panose="020B0502040204020203" pitchFamily="34" charset="0"/>
              </a:defRPr>
            </a:lvl1pPr>
          </a:lstStyle>
          <a:p>
            <a:pPr lvl="0"/>
            <a:r>
              <a:rPr lang="en-US" dirty="0"/>
              <a:t>Title</a:t>
            </a:r>
          </a:p>
        </p:txBody>
      </p:sp>
      <p:sp>
        <p:nvSpPr>
          <p:cNvPr id="46" name="Picture Placeholder 9">
            <a:extLst>
              <a:ext uri="{FF2B5EF4-FFF2-40B4-BE49-F238E27FC236}">
                <a16:creationId xmlns:a16="http://schemas.microsoft.com/office/drawing/2014/main" id="{F16D1181-043E-4C15-A7E1-8B7CEC0F6AEE}"/>
              </a:ext>
            </a:extLst>
          </p:cNvPr>
          <p:cNvSpPr>
            <a:spLocks noGrp="1"/>
          </p:cNvSpPr>
          <p:nvPr>
            <p:ph type="pic" sz="quarter" idx="25" hasCustomPrompt="1"/>
          </p:nvPr>
        </p:nvSpPr>
        <p:spPr>
          <a:xfrm>
            <a:off x="5702986" y="4031574"/>
            <a:ext cx="1820681" cy="1820681"/>
          </a:xfrm>
          <a:prstGeom prst="ellipse">
            <a:avLst/>
          </a:prstGeom>
          <a:ln w="38100">
            <a:gradFill>
              <a:gsLst>
                <a:gs pos="0">
                  <a:srgbClr val="78278B"/>
                </a:gs>
                <a:gs pos="40000">
                  <a:schemeClr val="bg1">
                    <a:alpha val="0"/>
                  </a:schemeClr>
                </a:gs>
              </a:gsLst>
              <a:lin ang="16200000" scaled="0"/>
            </a:gradFill>
          </a:ln>
          <a:effectLst>
            <a:outerShdw blurRad="152400" dist="38100" dir="600000" algn="l" rotWithShape="0">
              <a:prstClr val="black">
                <a:alpha val="40000"/>
              </a:prstClr>
            </a:outerShdw>
          </a:effectLst>
        </p:spPr>
        <p:txBody>
          <a:bodyPr>
            <a:noAutofit/>
          </a:bodyPr>
          <a:lstStyle>
            <a:lvl1pPr marL="0" indent="0" algn="ctr">
              <a:buNone/>
              <a:defRPr sz="1400"/>
            </a:lvl1pPr>
          </a:lstStyle>
          <a:p>
            <a:r>
              <a:rPr lang="en-US" dirty="0"/>
              <a:t>Insert the PNG headshot and then select “crop” and adjust until the head is visible</a:t>
            </a:r>
          </a:p>
        </p:txBody>
      </p:sp>
    </p:spTree>
    <p:extLst>
      <p:ext uri="{BB962C8B-B14F-4D97-AF65-F5344CB8AC3E}">
        <p14:creationId xmlns:p14="http://schemas.microsoft.com/office/powerpoint/2010/main" val="267464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 6 Memb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EBE8-3BBB-4F15-9215-71CE4467CFA9}"/>
              </a:ext>
            </a:extLst>
          </p:cNvPr>
          <p:cNvSpPr>
            <a:spLocks noGrp="1"/>
          </p:cNvSpPr>
          <p:nvPr>
            <p:ph type="title" hasCustomPrompt="1"/>
          </p:nvPr>
        </p:nvSpPr>
        <p:spPr/>
        <p:txBody>
          <a:bodyPr/>
          <a:lstStyle>
            <a:lvl1pPr>
              <a:defRPr/>
            </a:lvl1pPr>
          </a:lstStyle>
          <a:p>
            <a:r>
              <a:rPr lang="en-US" dirty="0"/>
              <a:t>Your Dedicated Team</a:t>
            </a:r>
          </a:p>
        </p:txBody>
      </p:sp>
      <p:sp>
        <p:nvSpPr>
          <p:cNvPr id="6" name="Slide Number Placeholder 5">
            <a:extLst>
              <a:ext uri="{FF2B5EF4-FFF2-40B4-BE49-F238E27FC236}">
                <a16:creationId xmlns:a16="http://schemas.microsoft.com/office/drawing/2014/main" id="{1136E3D4-27FD-4F9A-9903-E9E1E4DB0BD9}"/>
              </a:ext>
            </a:extLst>
          </p:cNvPr>
          <p:cNvSpPr>
            <a:spLocks noGrp="1"/>
          </p:cNvSpPr>
          <p:nvPr>
            <p:ph type="sldNum" sz="quarter" idx="4"/>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
        <p:nvSpPr>
          <p:cNvPr id="4" name="Text Placeholder 3">
            <a:extLst>
              <a:ext uri="{FF2B5EF4-FFF2-40B4-BE49-F238E27FC236}">
                <a16:creationId xmlns:a16="http://schemas.microsoft.com/office/drawing/2014/main" id="{FE43019D-26A6-42D0-8C50-73FB7C1FB284}"/>
              </a:ext>
            </a:extLst>
          </p:cNvPr>
          <p:cNvSpPr>
            <a:spLocks noGrp="1"/>
          </p:cNvSpPr>
          <p:nvPr>
            <p:ph type="body" sz="quarter" idx="10" hasCustomPrompt="1"/>
          </p:nvPr>
        </p:nvSpPr>
        <p:spPr>
          <a:xfrm>
            <a:off x="396815" y="3277990"/>
            <a:ext cx="2386641" cy="307494"/>
          </a:xfrm>
        </p:spPr>
        <p:txBody>
          <a:bodyPr>
            <a:noAutofit/>
          </a:bodyPr>
          <a:lstStyle>
            <a:lvl1pPr marL="0" indent="0" algn="ctr">
              <a:buNone/>
              <a:defRPr sz="1400" b="1" cap="all" baseline="0">
                <a:latin typeface="Segoe UI" panose="020B0502040204020203" pitchFamily="34" charset="0"/>
                <a:cs typeface="Segoe UI" panose="020B0502040204020203" pitchFamily="34" charset="0"/>
              </a:defRPr>
            </a:lvl1pPr>
          </a:lstStyle>
          <a:p>
            <a:pPr lvl="0"/>
            <a:r>
              <a:rPr lang="en-US" dirty="0"/>
              <a:t>First Last</a:t>
            </a:r>
          </a:p>
          <a:p>
            <a:pPr lvl="0"/>
            <a:endParaRPr lang="en-US" dirty="0"/>
          </a:p>
        </p:txBody>
      </p:sp>
      <p:sp>
        <p:nvSpPr>
          <p:cNvPr id="7" name="Text Placeholder 3">
            <a:extLst>
              <a:ext uri="{FF2B5EF4-FFF2-40B4-BE49-F238E27FC236}">
                <a16:creationId xmlns:a16="http://schemas.microsoft.com/office/drawing/2014/main" id="{1DBF526F-0A68-45A4-90B2-FCB21978DE79}"/>
              </a:ext>
            </a:extLst>
          </p:cNvPr>
          <p:cNvSpPr>
            <a:spLocks noGrp="1"/>
          </p:cNvSpPr>
          <p:nvPr>
            <p:ph type="body" sz="quarter" idx="11" hasCustomPrompt="1"/>
          </p:nvPr>
        </p:nvSpPr>
        <p:spPr>
          <a:xfrm>
            <a:off x="396814" y="3591073"/>
            <a:ext cx="2386643" cy="180827"/>
          </a:xfrm>
        </p:spPr>
        <p:txBody>
          <a:bodyPr anchor="ctr">
            <a:noAutofit/>
          </a:bodyPr>
          <a:lstStyle>
            <a:lvl1pPr marL="0" indent="0" algn="ctr">
              <a:buNone/>
              <a:defRPr sz="1400" b="0" cap="none" baseline="0">
                <a:solidFill>
                  <a:srgbClr val="78278B"/>
                </a:solidFill>
                <a:latin typeface="Segoe UI Light" panose="020B0502040204020203" pitchFamily="34" charset="0"/>
                <a:cs typeface="Segoe UI Light" panose="020B0502040204020203" pitchFamily="34" charset="0"/>
              </a:defRPr>
            </a:lvl1pPr>
          </a:lstStyle>
          <a:p>
            <a:pPr lvl="0"/>
            <a:r>
              <a:rPr lang="en-US" dirty="0"/>
              <a:t>Title</a:t>
            </a:r>
          </a:p>
        </p:txBody>
      </p:sp>
      <p:sp>
        <p:nvSpPr>
          <p:cNvPr id="10" name="Picture Placeholder 9">
            <a:extLst>
              <a:ext uri="{FF2B5EF4-FFF2-40B4-BE49-F238E27FC236}">
                <a16:creationId xmlns:a16="http://schemas.microsoft.com/office/drawing/2014/main" id="{34E7E001-F46E-468F-9AF0-5D1FC4BE51CA}"/>
              </a:ext>
            </a:extLst>
          </p:cNvPr>
          <p:cNvSpPr>
            <a:spLocks noGrp="1"/>
          </p:cNvSpPr>
          <p:nvPr>
            <p:ph type="pic" sz="quarter" idx="13" hasCustomPrompt="1"/>
          </p:nvPr>
        </p:nvSpPr>
        <p:spPr>
          <a:xfrm>
            <a:off x="640722" y="1308829"/>
            <a:ext cx="1820681" cy="1820681"/>
          </a:xfrm>
          <a:prstGeom prst="ellipse">
            <a:avLst/>
          </a:prstGeom>
          <a:ln w="38100">
            <a:gradFill>
              <a:gsLst>
                <a:gs pos="0">
                  <a:srgbClr val="78278B"/>
                </a:gs>
                <a:gs pos="40000">
                  <a:schemeClr val="bg1">
                    <a:alpha val="0"/>
                  </a:schemeClr>
                </a:gs>
              </a:gsLst>
              <a:lin ang="16200000" scaled="0"/>
            </a:gradFill>
          </a:ln>
          <a:effectLst>
            <a:outerShdw blurRad="152400" dist="38100" dir="600000" algn="l" rotWithShape="0">
              <a:prstClr val="black">
                <a:alpha val="40000"/>
              </a:prstClr>
            </a:outerShdw>
          </a:effectLst>
        </p:spPr>
        <p:txBody>
          <a:bodyPr>
            <a:noAutofit/>
          </a:bodyPr>
          <a:lstStyle>
            <a:lvl1pPr marL="0" indent="0" algn="ctr">
              <a:buNone/>
              <a:defRPr sz="1400"/>
            </a:lvl1pPr>
          </a:lstStyle>
          <a:p>
            <a:r>
              <a:rPr lang="en-US" dirty="0"/>
              <a:t>Insert the PNG headshot and then select “crop” and adjust until the head is visible</a:t>
            </a:r>
          </a:p>
        </p:txBody>
      </p:sp>
      <p:sp>
        <p:nvSpPr>
          <p:cNvPr id="35" name="Text Placeholder 3">
            <a:extLst>
              <a:ext uri="{FF2B5EF4-FFF2-40B4-BE49-F238E27FC236}">
                <a16:creationId xmlns:a16="http://schemas.microsoft.com/office/drawing/2014/main" id="{E1F6B4A7-5D8D-4FD2-9A0C-E11656B96DDC}"/>
              </a:ext>
            </a:extLst>
          </p:cNvPr>
          <p:cNvSpPr>
            <a:spLocks noGrp="1"/>
          </p:cNvSpPr>
          <p:nvPr>
            <p:ph type="body" sz="quarter" idx="14" hasCustomPrompt="1"/>
          </p:nvPr>
        </p:nvSpPr>
        <p:spPr>
          <a:xfrm>
            <a:off x="3697856" y="3277990"/>
            <a:ext cx="2507411" cy="307494"/>
          </a:xfrm>
        </p:spPr>
        <p:txBody>
          <a:bodyPr>
            <a:noAutofit/>
          </a:bodyPr>
          <a:lstStyle>
            <a:lvl1pPr marL="0" indent="0" algn="ctr">
              <a:buNone/>
              <a:defRPr sz="1400" b="1" cap="all" baseline="0">
                <a:latin typeface="Segoe UI" panose="020B0502040204020203" pitchFamily="34" charset="0"/>
                <a:cs typeface="Segoe UI" panose="020B0502040204020203" pitchFamily="34" charset="0"/>
              </a:defRPr>
            </a:lvl1pPr>
          </a:lstStyle>
          <a:p>
            <a:pPr lvl="0"/>
            <a:r>
              <a:rPr lang="en-US" dirty="0"/>
              <a:t>First Last</a:t>
            </a:r>
          </a:p>
          <a:p>
            <a:pPr lvl="0"/>
            <a:endParaRPr lang="en-US" dirty="0"/>
          </a:p>
        </p:txBody>
      </p:sp>
      <p:sp>
        <p:nvSpPr>
          <p:cNvPr id="36" name="Text Placeholder 3">
            <a:extLst>
              <a:ext uri="{FF2B5EF4-FFF2-40B4-BE49-F238E27FC236}">
                <a16:creationId xmlns:a16="http://schemas.microsoft.com/office/drawing/2014/main" id="{373D7280-0CEE-41BA-B8DC-39877A69411D}"/>
              </a:ext>
            </a:extLst>
          </p:cNvPr>
          <p:cNvSpPr>
            <a:spLocks noGrp="1"/>
          </p:cNvSpPr>
          <p:nvPr>
            <p:ph type="body" sz="quarter" idx="15" hasCustomPrompt="1"/>
          </p:nvPr>
        </p:nvSpPr>
        <p:spPr>
          <a:xfrm>
            <a:off x="3697855" y="3591073"/>
            <a:ext cx="2507413" cy="180827"/>
          </a:xfrm>
        </p:spPr>
        <p:txBody>
          <a:bodyPr anchor="ctr">
            <a:noAutofit/>
          </a:bodyPr>
          <a:lstStyle>
            <a:lvl1pPr marL="0" indent="0" algn="ctr">
              <a:buNone/>
              <a:defRPr sz="1400" b="0" cap="none" baseline="0">
                <a:solidFill>
                  <a:srgbClr val="78278B"/>
                </a:solidFill>
                <a:latin typeface="Segoe UI Light" panose="020B0502040204020203" pitchFamily="34" charset="0"/>
                <a:cs typeface="Segoe UI Light" panose="020B0502040204020203" pitchFamily="34" charset="0"/>
              </a:defRPr>
            </a:lvl1pPr>
          </a:lstStyle>
          <a:p>
            <a:pPr lvl="0"/>
            <a:r>
              <a:rPr lang="en-US" dirty="0"/>
              <a:t>Title</a:t>
            </a:r>
          </a:p>
        </p:txBody>
      </p:sp>
      <p:sp>
        <p:nvSpPr>
          <p:cNvPr id="37" name="Picture Placeholder 9">
            <a:extLst>
              <a:ext uri="{FF2B5EF4-FFF2-40B4-BE49-F238E27FC236}">
                <a16:creationId xmlns:a16="http://schemas.microsoft.com/office/drawing/2014/main" id="{0E4ED028-28E1-4EBF-93F6-5B8DB97F3348}"/>
              </a:ext>
            </a:extLst>
          </p:cNvPr>
          <p:cNvSpPr>
            <a:spLocks noGrp="1"/>
          </p:cNvSpPr>
          <p:nvPr>
            <p:ph type="pic" sz="quarter" idx="16" hasCustomPrompt="1"/>
          </p:nvPr>
        </p:nvSpPr>
        <p:spPr>
          <a:xfrm>
            <a:off x="4004559" y="1308829"/>
            <a:ext cx="1820681" cy="1820681"/>
          </a:xfrm>
          <a:prstGeom prst="ellipse">
            <a:avLst/>
          </a:prstGeom>
          <a:ln w="38100">
            <a:gradFill>
              <a:gsLst>
                <a:gs pos="0">
                  <a:srgbClr val="78278B"/>
                </a:gs>
                <a:gs pos="40000">
                  <a:schemeClr val="bg1">
                    <a:alpha val="0"/>
                  </a:schemeClr>
                </a:gs>
              </a:gsLst>
              <a:lin ang="16200000" scaled="0"/>
            </a:gradFill>
          </a:ln>
          <a:effectLst>
            <a:outerShdw blurRad="152400" dist="38100" dir="600000" algn="l" rotWithShape="0">
              <a:prstClr val="black">
                <a:alpha val="40000"/>
              </a:prstClr>
            </a:outerShdw>
          </a:effectLst>
        </p:spPr>
        <p:txBody>
          <a:bodyPr>
            <a:noAutofit/>
          </a:bodyPr>
          <a:lstStyle>
            <a:lvl1pPr marL="0" indent="0" algn="ctr">
              <a:buNone/>
              <a:defRPr sz="1400"/>
            </a:lvl1pPr>
          </a:lstStyle>
          <a:p>
            <a:r>
              <a:rPr lang="en-US" dirty="0"/>
              <a:t>Insert the PNG headshot and then select “crop” and adjust until the head is visible</a:t>
            </a:r>
          </a:p>
        </p:txBody>
      </p:sp>
      <p:sp>
        <p:nvSpPr>
          <p:cNvPr id="38" name="Text Placeholder 3">
            <a:extLst>
              <a:ext uri="{FF2B5EF4-FFF2-40B4-BE49-F238E27FC236}">
                <a16:creationId xmlns:a16="http://schemas.microsoft.com/office/drawing/2014/main" id="{2D8B9787-55C8-460A-B9B8-B45B82BA30BC}"/>
              </a:ext>
            </a:extLst>
          </p:cNvPr>
          <p:cNvSpPr>
            <a:spLocks noGrp="1"/>
          </p:cNvSpPr>
          <p:nvPr>
            <p:ph type="body" sz="quarter" idx="17" hasCustomPrompt="1"/>
          </p:nvPr>
        </p:nvSpPr>
        <p:spPr>
          <a:xfrm>
            <a:off x="7046346" y="3277990"/>
            <a:ext cx="2457091" cy="307494"/>
          </a:xfrm>
        </p:spPr>
        <p:txBody>
          <a:bodyPr>
            <a:noAutofit/>
          </a:bodyPr>
          <a:lstStyle>
            <a:lvl1pPr marL="0" indent="0" algn="ctr">
              <a:buNone/>
              <a:defRPr sz="1400" b="1" cap="all" baseline="0">
                <a:latin typeface="Segoe UI" panose="020B0502040204020203" pitchFamily="34" charset="0"/>
                <a:cs typeface="Segoe UI" panose="020B0502040204020203" pitchFamily="34" charset="0"/>
              </a:defRPr>
            </a:lvl1pPr>
          </a:lstStyle>
          <a:p>
            <a:pPr lvl="0"/>
            <a:r>
              <a:rPr lang="en-US" dirty="0"/>
              <a:t>First Last</a:t>
            </a:r>
          </a:p>
          <a:p>
            <a:pPr lvl="0"/>
            <a:endParaRPr lang="en-US" dirty="0"/>
          </a:p>
        </p:txBody>
      </p:sp>
      <p:sp>
        <p:nvSpPr>
          <p:cNvPr id="39" name="Text Placeholder 3">
            <a:extLst>
              <a:ext uri="{FF2B5EF4-FFF2-40B4-BE49-F238E27FC236}">
                <a16:creationId xmlns:a16="http://schemas.microsoft.com/office/drawing/2014/main" id="{D801FFB3-ED39-429D-B4D0-8AC4B528A52A}"/>
              </a:ext>
            </a:extLst>
          </p:cNvPr>
          <p:cNvSpPr>
            <a:spLocks noGrp="1"/>
          </p:cNvSpPr>
          <p:nvPr>
            <p:ph type="body" sz="quarter" idx="18" hasCustomPrompt="1"/>
          </p:nvPr>
        </p:nvSpPr>
        <p:spPr>
          <a:xfrm>
            <a:off x="7046345" y="3591073"/>
            <a:ext cx="2457093" cy="180827"/>
          </a:xfrm>
        </p:spPr>
        <p:txBody>
          <a:bodyPr anchor="ctr">
            <a:noAutofit/>
          </a:bodyPr>
          <a:lstStyle>
            <a:lvl1pPr marL="0" indent="0" algn="ctr">
              <a:buNone/>
              <a:defRPr sz="1400" b="0" cap="none" baseline="0">
                <a:solidFill>
                  <a:srgbClr val="78278B"/>
                </a:solidFill>
                <a:latin typeface="Segoe UI Light" panose="020B0502040204020203" pitchFamily="34" charset="0"/>
                <a:cs typeface="Segoe UI Light" panose="020B0502040204020203" pitchFamily="34" charset="0"/>
              </a:defRPr>
            </a:lvl1pPr>
          </a:lstStyle>
          <a:p>
            <a:pPr lvl="0"/>
            <a:r>
              <a:rPr lang="en-US" dirty="0"/>
              <a:t>Title</a:t>
            </a:r>
          </a:p>
        </p:txBody>
      </p:sp>
      <p:sp>
        <p:nvSpPr>
          <p:cNvPr id="40" name="Picture Placeholder 9">
            <a:extLst>
              <a:ext uri="{FF2B5EF4-FFF2-40B4-BE49-F238E27FC236}">
                <a16:creationId xmlns:a16="http://schemas.microsoft.com/office/drawing/2014/main" id="{CAF6E974-E481-4DBC-86D2-B34A9711E6EA}"/>
              </a:ext>
            </a:extLst>
          </p:cNvPr>
          <p:cNvSpPr>
            <a:spLocks noGrp="1"/>
          </p:cNvSpPr>
          <p:nvPr>
            <p:ph type="pic" sz="quarter" idx="19" hasCustomPrompt="1"/>
          </p:nvPr>
        </p:nvSpPr>
        <p:spPr>
          <a:xfrm>
            <a:off x="7368395" y="1308829"/>
            <a:ext cx="1820681" cy="1820681"/>
          </a:xfrm>
          <a:prstGeom prst="ellipse">
            <a:avLst/>
          </a:prstGeom>
          <a:ln w="38100">
            <a:gradFill>
              <a:gsLst>
                <a:gs pos="0">
                  <a:srgbClr val="78278B"/>
                </a:gs>
                <a:gs pos="40000">
                  <a:schemeClr val="bg1">
                    <a:alpha val="0"/>
                  </a:schemeClr>
                </a:gs>
              </a:gsLst>
              <a:lin ang="16200000" scaled="0"/>
            </a:gradFill>
          </a:ln>
          <a:effectLst>
            <a:outerShdw blurRad="152400" dist="38100" dir="600000" algn="l" rotWithShape="0">
              <a:prstClr val="black">
                <a:alpha val="40000"/>
              </a:prstClr>
            </a:outerShdw>
          </a:effectLst>
        </p:spPr>
        <p:txBody>
          <a:bodyPr>
            <a:noAutofit/>
          </a:bodyPr>
          <a:lstStyle>
            <a:lvl1pPr marL="0" indent="0" algn="ctr">
              <a:buNone/>
              <a:defRPr sz="1400"/>
            </a:lvl1pPr>
          </a:lstStyle>
          <a:p>
            <a:r>
              <a:rPr lang="en-US" dirty="0"/>
              <a:t>Insert the PNG headshot and then select “crop” and adjust until the head is visible</a:t>
            </a:r>
          </a:p>
        </p:txBody>
      </p:sp>
      <p:sp>
        <p:nvSpPr>
          <p:cNvPr id="19" name="Text Placeholder 3">
            <a:extLst>
              <a:ext uri="{FF2B5EF4-FFF2-40B4-BE49-F238E27FC236}">
                <a16:creationId xmlns:a16="http://schemas.microsoft.com/office/drawing/2014/main" id="{419725D9-5B95-4126-905C-D5ADB930B7E8}"/>
              </a:ext>
            </a:extLst>
          </p:cNvPr>
          <p:cNvSpPr>
            <a:spLocks noGrp="1"/>
          </p:cNvSpPr>
          <p:nvPr>
            <p:ph type="body" sz="quarter" idx="20" hasCustomPrompt="1"/>
          </p:nvPr>
        </p:nvSpPr>
        <p:spPr>
          <a:xfrm>
            <a:off x="396815" y="6010539"/>
            <a:ext cx="2386641" cy="307494"/>
          </a:xfrm>
        </p:spPr>
        <p:txBody>
          <a:bodyPr>
            <a:noAutofit/>
          </a:bodyPr>
          <a:lstStyle>
            <a:lvl1pPr marL="0" indent="0" algn="ctr">
              <a:buNone/>
              <a:defRPr sz="1400" b="1" cap="all" baseline="0">
                <a:latin typeface="Segoe UI" panose="020B0502040204020203" pitchFamily="34" charset="0"/>
                <a:cs typeface="Segoe UI" panose="020B0502040204020203" pitchFamily="34" charset="0"/>
              </a:defRPr>
            </a:lvl1pPr>
          </a:lstStyle>
          <a:p>
            <a:pPr lvl="0"/>
            <a:r>
              <a:rPr lang="en-US" dirty="0"/>
              <a:t>First Last</a:t>
            </a:r>
          </a:p>
          <a:p>
            <a:pPr lvl="0"/>
            <a:endParaRPr lang="en-US" dirty="0"/>
          </a:p>
        </p:txBody>
      </p:sp>
      <p:sp>
        <p:nvSpPr>
          <p:cNvPr id="20" name="Text Placeholder 3">
            <a:extLst>
              <a:ext uri="{FF2B5EF4-FFF2-40B4-BE49-F238E27FC236}">
                <a16:creationId xmlns:a16="http://schemas.microsoft.com/office/drawing/2014/main" id="{A9E182B3-EB72-44C5-8682-6B9CF5473094}"/>
              </a:ext>
            </a:extLst>
          </p:cNvPr>
          <p:cNvSpPr>
            <a:spLocks noGrp="1"/>
          </p:cNvSpPr>
          <p:nvPr>
            <p:ph type="body" sz="quarter" idx="21" hasCustomPrompt="1"/>
          </p:nvPr>
        </p:nvSpPr>
        <p:spPr>
          <a:xfrm>
            <a:off x="396814" y="6323622"/>
            <a:ext cx="2386643" cy="180827"/>
          </a:xfrm>
        </p:spPr>
        <p:txBody>
          <a:bodyPr anchor="ctr">
            <a:noAutofit/>
          </a:bodyPr>
          <a:lstStyle>
            <a:lvl1pPr marL="0" indent="0" algn="ctr">
              <a:buNone/>
              <a:defRPr sz="1400" b="0" cap="none" baseline="0">
                <a:solidFill>
                  <a:srgbClr val="78278B"/>
                </a:solidFill>
                <a:latin typeface="Segoe UI Light" panose="020B0502040204020203" pitchFamily="34" charset="0"/>
                <a:cs typeface="Segoe UI Light" panose="020B0502040204020203" pitchFamily="34" charset="0"/>
              </a:defRPr>
            </a:lvl1pPr>
          </a:lstStyle>
          <a:p>
            <a:pPr lvl="0"/>
            <a:r>
              <a:rPr lang="en-US" dirty="0"/>
              <a:t>Title</a:t>
            </a:r>
          </a:p>
        </p:txBody>
      </p:sp>
      <p:sp>
        <p:nvSpPr>
          <p:cNvPr id="21" name="Picture Placeholder 9">
            <a:extLst>
              <a:ext uri="{FF2B5EF4-FFF2-40B4-BE49-F238E27FC236}">
                <a16:creationId xmlns:a16="http://schemas.microsoft.com/office/drawing/2014/main" id="{A8D0FCAB-E15A-41E1-9D6F-C91481661EB5}"/>
              </a:ext>
            </a:extLst>
          </p:cNvPr>
          <p:cNvSpPr>
            <a:spLocks noGrp="1"/>
          </p:cNvSpPr>
          <p:nvPr>
            <p:ph type="pic" sz="quarter" idx="22" hasCustomPrompt="1"/>
          </p:nvPr>
        </p:nvSpPr>
        <p:spPr>
          <a:xfrm>
            <a:off x="640722" y="4041378"/>
            <a:ext cx="1820681" cy="1820681"/>
          </a:xfrm>
          <a:prstGeom prst="ellipse">
            <a:avLst/>
          </a:prstGeom>
          <a:ln w="38100">
            <a:gradFill>
              <a:gsLst>
                <a:gs pos="0">
                  <a:srgbClr val="78278B"/>
                </a:gs>
                <a:gs pos="40000">
                  <a:schemeClr val="bg1">
                    <a:alpha val="0"/>
                  </a:schemeClr>
                </a:gs>
              </a:gsLst>
              <a:lin ang="16200000" scaled="0"/>
            </a:gradFill>
          </a:ln>
          <a:effectLst>
            <a:outerShdw blurRad="152400" dist="38100" dir="600000" algn="l" rotWithShape="0">
              <a:prstClr val="black">
                <a:alpha val="40000"/>
              </a:prstClr>
            </a:outerShdw>
          </a:effectLst>
        </p:spPr>
        <p:txBody>
          <a:bodyPr>
            <a:noAutofit/>
          </a:bodyPr>
          <a:lstStyle>
            <a:lvl1pPr marL="0" indent="0" algn="ctr">
              <a:buNone/>
              <a:defRPr sz="1400"/>
            </a:lvl1pPr>
          </a:lstStyle>
          <a:p>
            <a:r>
              <a:rPr lang="en-US" dirty="0"/>
              <a:t>Insert the PNG headshot and then select “crop” and adjust until the head is visible</a:t>
            </a:r>
          </a:p>
        </p:txBody>
      </p:sp>
      <p:sp>
        <p:nvSpPr>
          <p:cNvPr id="22" name="Text Placeholder 3">
            <a:extLst>
              <a:ext uri="{FF2B5EF4-FFF2-40B4-BE49-F238E27FC236}">
                <a16:creationId xmlns:a16="http://schemas.microsoft.com/office/drawing/2014/main" id="{4469E189-896D-456E-9E41-09A927B2A970}"/>
              </a:ext>
            </a:extLst>
          </p:cNvPr>
          <p:cNvSpPr>
            <a:spLocks noGrp="1"/>
          </p:cNvSpPr>
          <p:nvPr>
            <p:ph type="body" sz="quarter" idx="23" hasCustomPrompt="1"/>
          </p:nvPr>
        </p:nvSpPr>
        <p:spPr>
          <a:xfrm>
            <a:off x="3697856" y="6010539"/>
            <a:ext cx="2507411" cy="307494"/>
          </a:xfrm>
        </p:spPr>
        <p:txBody>
          <a:bodyPr>
            <a:noAutofit/>
          </a:bodyPr>
          <a:lstStyle>
            <a:lvl1pPr marL="0" indent="0" algn="ctr">
              <a:buNone/>
              <a:defRPr sz="1400" b="1" cap="all" baseline="0">
                <a:latin typeface="Segoe UI" panose="020B0502040204020203" pitchFamily="34" charset="0"/>
                <a:cs typeface="Segoe UI" panose="020B0502040204020203" pitchFamily="34" charset="0"/>
              </a:defRPr>
            </a:lvl1pPr>
          </a:lstStyle>
          <a:p>
            <a:pPr lvl="0"/>
            <a:r>
              <a:rPr lang="en-US" dirty="0"/>
              <a:t>First Last</a:t>
            </a:r>
          </a:p>
          <a:p>
            <a:pPr lvl="0"/>
            <a:endParaRPr lang="en-US" dirty="0"/>
          </a:p>
        </p:txBody>
      </p:sp>
      <p:sp>
        <p:nvSpPr>
          <p:cNvPr id="23" name="Text Placeholder 3">
            <a:extLst>
              <a:ext uri="{FF2B5EF4-FFF2-40B4-BE49-F238E27FC236}">
                <a16:creationId xmlns:a16="http://schemas.microsoft.com/office/drawing/2014/main" id="{E605D4BD-0DFD-401B-8BBB-D5B64B74473B}"/>
              </a:ext>
            </a:extLst>
          </p:cNvPr>
          <p:cNvSpPr>
            <a:spLocks noGrp="1"/>
          </p:cNvSpPr>
          <p:nvPr>
            <p:ph type="body" sz="quarter" idx="24" hasCustomPrompt="1"/>
          </p:nvPr>
        </p:nvSpPr>
        <p:spPr>
          <a:xfrm>
            <a:off x="3697855" y="6323622"/>
            <a:ext cx="2507413" cy="180827"/>
          </a:xfrm>
        </p:spPr>
        <p:txBody>
          <a:bodyPr anchor="ctr">
            <a:noAutofit/>
          </a:bodyPr>
          <a:lstStyle>
            <a:lvl1pPr marL="0" indent="0" algn="ctr">
              <a:buNone/>
              <a:defRPr sz="1400" b="0" cap="none" baseline="0">
                <a:solidFill>
                  <a:srgbClr val="78278B"/>
                </a:solidFill>
                <a:latin typeface="Segoe UI Light" panose="020B0502040204020203" pitchFamily="34" charset="0"/>
                <a:cs typeface="Segoe UI Light" panose="020B0502040204020203" pitchFamily="34" charset="0"/>
              </a:defRPr>
            </a:lvl1pPr>
          </a:lstStyle>
          <a:p>
            <a:pPr lvl="0"/>
            <a:r>
              <a:rPr lang="en-US" dirty="0"/>
              <a:t>Title</a:t>
            </a:r>
          </a:p>
        </p:txBody>
      </p:sp>
      <p:sp>
        <p:nvSpPr>
          <p:cNvPr id="24" name="Picture Placeholder 9">
            <a:extLst>
              <a:ext uri="{FF2B5EF4-FFF2-40B4-BE49-F238E27FC236}">
                <a16:creationId xmlns:a16="http://schemas.microsoft.com/office/drawing/2014/main" id="{679BCB3A-57CB-41BC-B43D-E3A2F2959045}"/>
              </a:ext>
            </a:extLst>
          </p:cNvPr>
          <p:cNvSpPr>
            <a:spLocks noGrp="1"/>
          </p:cNvSpPr>
          <p:nvPr>
            <p:ph type="pic" sz="quarter" idx="25" hasCustomPrompt="1"/>
          </p:nvPr>
        </p:nvSpPr>
        <p:spPr>
          <a:xfrm>
            <a:off x="4004559" y="4041378"/>
            <a:ext cx="1820681" cy="1820681"/>
          </a:xfrm>
          <a:prstGeom prst="ellipse">
            <a:avLst/>
          </a:prstGeom>
          <a:ln w="38100">
            <a:gradFill>
              <a:gsLst>
                <a:gs pos="0">
                  <a:srgbClr val="78278B"/>
                </a:gs>
                <a:gs pos="40000">
                  <a:schemeClr val="bg1">
                    <a:alpha val="0"/>
                  </a:schemeClr>
                </a:gs>
              </a:gsLst>
              <a:lin ang="16200000" scaled="0"/>
            </a:gradFill>
          </a:ln>
          <a:effectLst>
            <a:outerShdw blurRad="152400" dist="38100" dir="600000" algn="l" rotWithShape="0">
              <a:prstClr val="black">
                <a:alpha val="40000"/>
              </a:prstClr>
            </a:outerShdw>
          </a:effectLst>
        </p:spPr>
        <p:txBody>
          <a:bodyPr>
            <a:noAutofit/>
          </a:bodyPr>
          <a:lstStyle>
            <a:lvl1pPr marL="0" indent="0" algn="ctr">
              <a:buNone/>
              <a:defRPr sz="1400"/>
            </a:lvl1pPr>
          </a:lstStyle>
          <a:p>
            <a:r>
              <a:rPr lang="en-US" dirty="0"/>
              <a:t>Insert the PNG headshot and then select “crop” and adjust until the head is visible</a:t>
            </a:r>
          </a:p>
        </p:txBody>
      </p:sp>
      <p:sp>
        <p:nvSpPr>
          <p:cNvPr id="25" name="Text Placeholder 3">
            <a:extLst>
              <a:ext uri="{FF2B5EF4-FFF2-40B4-BE49-F238E27FC236}">
                <a16:creationId xmlns:a16="http://schemas.microsoft.com/office/drawing/2014/main" id="{23B28C24-F1C0-4DF5-BDEB-262F4DD28E9F}"/>
              </a:ext>
            </a:extLst>
          </p:cNvPr>
          <p:cNvSpPr>
            <a:spLocks noGrp="1"/>
          </p:cNvSpPr>
          <p:nvPr>
            <p:ph type="body" sz="quarter" idx="26" hasCustomPrompt="1"/>
          </p:nvPr>
        </p:nvSpPr>
        <p:spPr>
          <a:xfrm>
            <a:off x="7046346" y="6010539"/>
            <a:ext cx="2457091" cy="307494"/>
          </a:xfrm>
        </p:spPr>
        <p:txBody>
          <a:bodyPr>
            <a:noAutofit/>
          </a:bodyPr>
          <a:lstStyle>
            <a:lvl1pPr marL="0" indent="0" algn="ctr">
              <a:buNone/>
              <a:defRPr sz="1400" b="1" cap="all" baseline="0">
                <a:latin typeface="Segoe UI" panose="020B0502040204020203" pitchFamily="34" charset="0"/>
                <a:cs typeface="Segoe UI" panose="020B0502040204020203" pitchFamily="34" charset="0"/>
              </a:defRPr>
            </a:lvl1pPr>
          </a:lstStyle>
          <a:p>
            <a:pPr lvl="0"/>
            <a:r>
              <a:rPr lang="en-US" dirty="0"/>
              <a:t>First Last</a:t>
            </a:r>
          </a:p>
          <a:p>
            <a:pPr lvl="0"/>
            <a:endParaRPr lang="en-US" dirty="0"/>
          </a:p>
        </p:txBody>
      </p:sp>
      <p:sp>
        <p:nvSpPr>
          <p:cNvPr id="26" name="Text Placeholder 3">
            <a:extLst>
              <a:ext uri="{FF2B5EF4-FFF2-40B4-BE49-F238E27FC236}">
                <a16:creationId xmlns:a16="http://schemas.microsoft.com/office/drawing/2014/main" id="{05F3E942-7F56-4CE9-BBE5-7C264C0E8B70}"/>
              </a:ext>
            </a:extLst>
          </p:cNvPr>
          <p:cNvSpPr>
            <a:spLocks noGrp="1"/>
          </p:cNvSpPr>
          <p:nvPr>
            <p:ph type="body" sz="quarter" idx="27" hasCustomPrompt="1"/>
          </p:nvPr>
        </p:nvSpPr>
        <p:spPr>
          <a:xfrm>
            <a:off x="7046345" y="6323622"/>
            <a:ext cx="2457093" cy="180827"/>
          </a:xfrm>
        </p:spPr>
        <p:txBody>
          <a:bodyPr anchor="ctr">
            <a:noAutofit/>
          </a:bodyPr>
          <a:lstStyle>
            <a:lvl1pPr marL="0" indent="0" algn="ctr">
              <a:buNone/>
              <a:defRPr sz="1400" b="0" cap="none" baseline="0">
                <a:solidFill>
                  <a:srgbClr val="78278B"/>
                </a:solidFill>
                <a:latin typeface="Segoe UI Light" panose="020B0502040204020203" pitchFamily="34" charset="0"/>
                <a:cs typeface="Segoe UI Light" panose="020B0502040204020203" pitchFamily="34" charset="0"/>
              </a:defRPr>
            </a:lvl1pPr>
          </a:lstStyle>
          <a:p>
            <a:pPr lvl="0"/>
            <a:r>
              <a:rPr lang="en-US" dirty="0"/>
              <a:t>Title</a:t>
            </a:r>
          </a:p>
        </p:txBody>
      </p:sp>
      <p:sp>
        <p:nvSpPr>
          <p:cNvPr id="27" name="Picture Placeholder 9">
            <a:extLst>
              <a:ext uri="{FF2B5EF4-FFF2-40B4-BE49-F238E27FC236}">
                <a16:creationId xmlns:a16="http://schemas.microsoft.com/office/drawing/2014/main" id="{CDA0CE12-C116-4B5C-99DB-23F7009200AD}"/>
              </a:ext>
            </a:extLst>
          </p:cNvPr>
          <p:cNvSpPr>
            <a:spLocks noGrp="1"/>
          </p:cNvSpPr>
          <p:nvPr>
            <p:ph type="pic" sz="quarter" idx="28" hasCustomPrompt="1"/>
          </p:nvPr>
        </p:nvSpPr>
        <p:spPr>
          <a:xfrm>
            <a:off x="7368395" y="4041378"/>
            <a:ext cx="1820681" cy="1820681"/>
          </a:xfrm>
          <a:prstGeom prst="ellipse">
            <a:avLst/>
          </a:prstGeom>
          <a:ln w="38100">
            <a:gradFill>
              <a:gsLst>
                <a:gs pos="0">
                  <a:srgbClr val="78278B"/>
                </a:gs>
                <a:gs pos="40000">
                  <a:schemeClr val="bg1">
                    <a:alpha val="0"/>
                  </a:schemeClr>
                </a:gs>
              </a:gsLst>
              <a:lin ang="16200000" scaled="0"/>
            </a:gradFill>
          </a:ln>
          <a:effectLst>
            <a:outerShdw blurRad="152400" dist="38100" dir="600000" algn="l" rotWithShape="0">
              <a:prstClr val="black">
                <a:alpha val="40000"/>
              </a:prstClr>
            </a:outerShdw>
          </a:effectLst>
        </p:spPr>
        <p:txBody>
          <a:bodyPr>
            <a:noAutofit/>
          </a:bodyPr>
          <a:lstStyle>
            <a:lvl1pPr marL="0" indent="0" algn="ctr">
              <a:buNone/>
              <a:defRPr sz="1400"/>
            </a:lvl1pPr>
          </a:lstStyle>
          <a:p>
            <a:r>
              <a:rPr lang="en-US" dirty="0"/>
              <a:t>Insert the PNG headshot and then select “crop” and adjust until the head is visible</a:t>
            </a:r>
          </a:p>
        </p:txBody>
      </p:sp>
    </p:spTree>
    <p:extLst>
      <p:ext uri="{BB962C8B-B14F-4D97-AF65-F5344CB8AC3E}">
        <p14:creationId xmlns:p14="http://schemas.microsoft.com/office/powerpoint/2010/main" val="542048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Slide - 8 Memb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EBE8-3BBB-4F15-9215-71CE4467CFA9}"/>
              </a:ext>
            </a:extLst>
          </p:cNvPr>
          <p:cNvSpPr>
            <a:spLocks noGrp="1"/>
          </p:cNvSpPr>
          <p:nvPr>
            <p:ph type="title" hasCustomPrompt="1"/>
          </p:nvPr>
        </p:nvSpPr>
        <p:spPr/>
        <p:txBody>
          <a:bodyPr/>
          <a:lstStyle>
            <a:lvl1pPr>
              <a:defRPr/>
            </a:lvl1pPr>
          </a:lstStyle>
          <a:p>
            <a:r>
              <a:rPr lang="en-US" dirty="0"/>
              <a:t>Your Dedicated Team</a:t>
            </a:r>
          </a:p>
        </p:txBody>
      </p:sp>
      <p:sp>
        <p:nvSpPr>
          <p:cNvPr id="6" name="Slide Number Placeholder 5">
            <a:extLst>
              <a:ext uri="{FF2B5EF4-FFF2-40B4-BE49-F238E27FC236}">
                <a16:creationId xmlns:a16="http://schemas.microsoft.com/office/drawing/2014/main" id="{1136E3D4-27FD-4F9A-9903-E9E1E4DB0BD9}"/>
              </a:ext>
            </a:extLst>
          </p:cNvPr>
          <p:cNvSpPr>
            <a:spLocks noGrp="1"/>
          </p:cNvSpPr>
          <p:nvPr>
            <p:ph type="sldNum" sz="quarter" idx="4"/>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
        <p:nvSpPr>
          <p:cNvPr id="4" name="Text Placeholder 3">
            <a:extLst>
              <a:ext uri="{FF2B5EF4-FFF2-40B4-BE49-F238E27FC236}">
                <a16:creationId xmlns:a16="http://schemas.microsoft.com/office/drawing/2014/main" id="{FE43019D-26A6-42D0-8C50-73FB7C1FB284}"/>
              </a:ext>
            </a:extLst>
          </p:cNvPr>
          <p:cNvSpPr>
            <a:spLocks noGrp="1"/>
          </p:cNvSpPr>
          <p:nvPr>
            <p:ph type="body" sz="quarter" idx="10" hasCustomPrompt="1"/>
          </p:nvPr>
        </p:nvSpPr>
        <p:spPr>
          <a:xfrm>
            <a:off x="1" y="3277990"/>
            <a:ext cx="2386641" cy="307494"/>
          </a:xfrm>
        </p:spPr>
        <p:txBody>
          <a:bodyPr>
            <a:noAutofit/>
          </a:bodyPr>
          <a:lstStyle>
            <a:lvl1pPr marL="0" indent="0" algn="ctr">
              <a:buNone/>
              <a:defRPr sz="1400" b="1" cap="all" baseline="0">
                <a:latin typeface="Segoe UI" panose="020B0502040204020203" pitchFamily="34" charset="0"/>
                <a:cs typeface="Segoe UI" panose="020B0502040204020203" pitchFamily="34" charset="0"/>
              </a:defRPr>
            </a:lvl1pPr>
          </a:lstStyle>
          <a:p>
            <a:pPr lvl="0"/>
            <a:r>
              <a:rPr lang="en-US" dirty="0"/>
              <a:t>First Last</a:t>
            </a:r>
          </a:p>
          <a:p>
            <a:pPr lvl="0"/>
            <a:endParaRPr lang="en-US" dirty="0"/>
          </a:p>
        </p:txBody>
      </p:sp>
      <p:sp>
        <p:nvSpPr>
          <p:cNvPr id="7" name="Text Placeholder 3">
            <a:extLst>
              <a:ext uri="{FF2B5EF4-FFF2-40B4-BE49-F238E27FC236}">
                <a16:creationId xmlns:a16="http://schemas.microsoft.com/office/drawing/2014/main" id="{1DBF526F-0A68-45A4-90B2-FCB21978DE79}"/>
              </a:ext>
            </a:extLst>
          </p:cNvPr>
          <p:cNvSpPr>
            <a:spLocks noGrp="1"/>
          </p:cNvSpPr>
          <p:nvPr>
            <p:ph type="body" sz="quarter" idx="11" hasCustomPrompt="1"/>
          </p:nvPr>
        </p:nvSpPr>
        <p:spPr>
          <a:xfrm>
            <a:off x="0" y="3591073"/>
            <a:ext cx="2386643" cy="180827"/>
          </a:xfrm>
        </p:spPr>
        <p:txBody>
          <a:bodyPr anchor="ctr">
            <a:noAutofit/>
          </a:bodyPr>
          <a:lstStyle>
            <a:lvl1pPr marL="0" indent="0" algn="ctr">
              <a:buNone/>
              <a:defRPr sz="1400" b="0" cap="none" baseline="0">
                <a:solidFill>
                  <a:srgbClr val="78278B"/>
                </a:solidFill>
                <a:latin typeface="Segoe UI Light" panose="020B0502040204020203" pitchFamily="34" charset="0"/>
                <a:cs typeface="Segoe UI Light" panose="020B0502040204020203" pitchFamily="34" charset="0"/>
              </a:defRPr>
            </a:lvl1pPr>
          </a:lstStyle>
          <a:p>
            <a:pPr lvl="0"/>
            <a:r>
              <a:rPr lang="en-US" dirty="0"/>
              <a:t>Title</a:t>
            </a:r>
          </a:p>
        </p:txBody>
      </p:sp>
      <p:sp>
        <p:nvSpPr>
          <p:cNvPr id="10" name="Picture Placeholder 9">
            <a:extLst>
              <a:ext uri="{FF2B5EF4-FFF2-40B4-BE49-F238E27FC236}">
                <a16:creationId xmlns:a16="http://schemas.microsoft.com/office/drawing/2014/main" id="{34E7E001-F46E-468F-9AF0-5D1FC4BE51CA}"/>
              </a:ext>
            </a:extLst>
          </p:cNvPr>
          <p:cNvSpPr>
            <a:spLocks noGrp="1"/>
          </p:cNvSpPr>
          <p:nvPr>
            <p:ph type="pic" sz="quarter" idx="13" hasCustomPrompt="1"/>
          </p:nvPr>
        </p:nvSpPr>
        <p:spPr>
          <a:xfrm>
            <a:off x="243908" y="1308829"/>
            <a:ext cx="1820681" cy="1820681"/>
          </a:xfrm>
          <a:prstGeom prst="ellipse">
            <a:avLst/>
          </a:prstGeom>
          <a:ln w="38100">
            <a:gradFill>
              <a:gsLst>
                <a:gs pos="0">
                  <a:srgbClr val="78278B"/>
                </a:gs>
                <a:gs pos="40000">
                  <a:schemeClr val="bg1">
                    <a:alpha val="0"/>
                  </a:schemeClr>
                </a:gs>
              </a:gsLst>
              <a:lin ang="16200000" scaled="0"/>
            </a:gradFill>
          </a:ln>
          <a:effectLst>
            <a:outerShdw blurRad="152400" dist="38100" dir="600000" algn="l" rotWithShape="0">
              <a:prstClr val="black">
                <a:alpha val="40000"/>
              </a:prstClr>
            </a:outerShdw>
          </a:effectLst>
        </p:spPr>
        <p:txBody>
          <a:bodyPr>
            <a:noAutofit/>
          </a:bodyPr>
          <a:lstStyle>
            <a:lvl1pPr marL="0" indent="0" algn="ctr">
              <a:buNone/>
              <a:defRPr sz="1400"/>
            </a:lvl1pPr>
          </a:lstStyle>
          <a:p>
            <a:r>
              <a:rPr lang="en-US" dirty="0"/>
              <a:t>Insert the PNG headshot and then select “crop” and adjust until the head is visible</a:t>
            </a:r>
          </a:p>
        </p:txBody>
      </p:sp>
      <p:sp>
        <p:nvSpPr>
          <p:cNvPr id="35" name="Text Placeholder 3">
            <a:extLst>
              <a:ext uri="{FF2B5EF4-FFF2-40B4-BE49-F238E27FC236}">
                <a16:creationId xmlns:a16="http://schemas.microsoft.com/office/drawing/2014/main" id="{E1F6B4A7-5D8D-4FD2-9A0C-E11656B96DDC}"/>
              </a:ext>
            </a:extLst>
          </p:cNvPr>
          <p:cNvSpPr>
            <a:spLocks noGrp="1"/>
          </p:cNvSpPr>
          <p:nvPr>
            <p:ph type="body" sz="quarter" idx="14" hasCustomPrompt="1"/>
          </p:nvPr>
        </p:nvSpPr>
        <p:spPr>
          <a:xfrm>
            <a:off x="2407488" y="3277990"/>
            <a:ext cx="2507411" cy="307494"/>
          </a:xfrm>
        </p:spPr>
        <p:txBody>
          <a:bodyPr>
            <a:noAutofit/>
          </a:bodyPr>
          <a:lstStyle>
            <a:lvl1pPr marL="0" indent="0" algn="ctr">
              <a:buNone/>
              <a:defRPr sz="1400" b="1" cap="all" baseline="0">
                <a:latin typeface="Segoe UI" panose="020B0502040204020203" pitchFamily="34" charset="0"/>
                <a:cs typeface="Segoe UI" panose="020B0502040204020203" pitchFamily="34" charset="0"/>
              </a:defRPr>
            </a:lvl1pPr>
          </a:lstStyle>
          <a:p>
            <a:pPr lvl="0"/>
            <a:r>
              <a:rPr lang="en-US" dirty="0"/>
              <a:t>First Last</a:t>
            </a:r>
          </a:p>
          <a:p>
            <a:pPr lvl="0"/>
            <a:endParaRPr lang="en-US" dirty="0"/>
          </a:p>
        </p:txBody>
      </p:sp>
      <p:sp>
        <p:nvSpPr>
          <p:cNvPr id="36" name="Text Placeholder 3">
            <a:extLst>
              <a:ext uri="{FF2B5EF4-FFF2-40B4-BE49-F238E27FC236}">
                <a16:creationId xmlns:a16="http://schemas.microsoft.com/office/drawing/2014/main" id="{373D7280-0CEE-41BA-B8DC-39877A69411D}"/>
              </a:ext>
            </a:extLst>
          </p:cNvPr>
          <p:cNvSpPr>
            <a:spLocks noGrp="1"/>
          </p:cNvSpPr>
          <p:nvPr>
            <p:ph type="body" sz="quarter" idx="15" hasCustomPrompt="1"/>
          </p:nvPr>
        </p:nvSpPr>
        <p:spPr>
          <a:xfrm>
            <a:off x="2407487" y="3591073"/>
            <a:ext cx="2507413" cy="180827"/>
          </a:xfrm>
        </p:spPr>
        <p:txBody>
          <a:bodyPr anchor="ctr">
            <a:noAutofit/>
          </a:bodyPr>
          <a:lstStyle>
            <a:lvl1pPr marL="0" indent="0" algn="ctr">
              <a:buNone/>
              <a:defRPr sz="1400" b="0" cap="none" baseline="0">
                <a:solidFill>
                  <a:srgbClr val="78278B"/>
                </a:solidFill>
                <a:latin typeface="Segoe UI Light" panose="020B0502040204020203" pitchFamily="34" charset="0"/>
                <a:cs typeface="Segoe UI Light" panose="020B0502040204020203" pitchFamily="34" charset="0"/>
              </a:defRPr>
            </a:lvl1pPr>
          </a:lstStyle>
          <a:p>
            <a:pPr lvl="0"/>
            <a:r>
              <a:rPr lang="en-US" dirty="0"/>
              <a:t>Title</a:t>
            </a:r>
          </a:p>
        </p:txBody>
      </p:sp>
      <p:sp>
        <p:nvSpPr>
          <p:cNvPr id="37" name="Picture Placeholder 9">
            <a:extLst>
              <a:ext uri="{FF2B5EF4-FFF2-40B4-BE49-F238E27FC236}">
                <a16:creationId xmlns:a16="http://schemas.microsoft.com/office/drawing/2014/main" id="{0E4ED028-28E1-4EBF-93F6-5B8DB97F3348}"/>
              </a:ext>
            </a:extLst>
          </p:cNvPr>
          <p:cNvSpPr>
            <a:spLocks noGrp="1"/>
          </p:cNvSpPr>
          <p:nvPr>
            <p:ph type="pic" sz="quarter" idx="16" hasCustomPrompt="1"/>
          </p:nvPr>
        </p:nvSpPr>
        <p:spPr>
          <a:xfrm>
            <a:off x="2714191" y="1308829"/>
            <a:ext cx="1820681" cy="1820681"/>
          </a:xfrm>
          <a:prstGeom prst="ellipse">
            <a:avLst/>
          </a:prstGeom>
          <a:ln w="38100">
            <a:gradFill>
              <a:gsLst>
                <a:gs pos="0">
                  <a:srgbClr val="78278B"/>
                </a:gs>
                <a:gs pos="40000">
                  <a:schemeClr val="bg1">
                    <a:alpha val="0"/>
                  </a:schemeClr>
                </a:gs>
              </a:gsLst>
              <a:lin ang="16200000" scaled="0"/>
            </a:gradFill>
          </a:ln>
          <a:effectLst>
            <a:outerShdw blurRad="152400" dist="38100" dir="600000" algn="l" rotWithShape="0">
              <a:prstClr val="black">
                <a:alpha val="40000"/>
              </a:prstClr>
            </a:outerShdw>
          </a:effectLst>
        </p:spPr>
        <p:txBody>
          <a:bodyPr>
            <a:noAutofit/>
          </a:bodyPr>
          <a:lstStyle>
            <a:lvl1pPr marL="0" indent="0" algn="ctr">
              <a:buNone/>
              <a:defRPr sz="1400"/>
            </a:lvl1pPr>
          </a:lstStyle>
          <a:p>
            <a:r>
              <a:rPr lang="en-US" dirty="0"/>
              <a:t>Insert the PNG headshot and then select “crop” and adjust until the head is visible</a:t>
            </a:r>
          </a:p>
        </p:txBody>
      </p:sp>
      <p:sp>
        <p:nvSpPr>
          <p:cNvPr id="19" name="Text Placeholder 3">
            <a:extLst>
              <a:ext uri="{FF2B5EF4-FFF2-40B4-BE49-F238E27FC236}">
                <a16:creationId xmlns:a16="http://schemas.microsoft.com/office/drawing/2014/main" id="{419725D9-5B95-4126-905C-D5ADB930B7E8}"/>
              </a:ext>
            </a:extLst>
          </p:cNvPr>
          <p:cNvSpPr>
            <a:spLocks noGrp="1"/>
          </p:cNvSpPr>
          <p:nvPr>
            <p:ph type="body" sz="quarter" idx="20" hasCustomPrompt="1"/>
          </p:nvPr>
        </p:nvSpPr>
        <p:spPr>
          <a:xfrm>
            <a:off x="1" y="6010539"/>
            <a:ext cx="2386641" cy="307494"/>
          </a:xfrm>
        </p:spPr>
        <p:txBody>
          <a:bodyPr>
            <a:noAutofit/>
          </a:bodyPr>
          <a:lstStyle>
            <a:lvl1pPr marL="0" indent="0" algn="ctr">
              <a:buNone/>
              <a:defRPr sz="1400" b="1" cap="all" baseline="0">
                <a:latin typeface="Segoe UI" panose="020B0502040204020203" pitchFamily="34" charset="0"/>
                <a:cs typeface="Segoe UI" panose="020B0502040204020203" pitchFamily="34" charset="0"/>
              </a:defRPr>
            </a:lvl1pPr>
          </a:lstStyle>
          <a:p>
            <a:pPr lvl="0"/>
            <a:r>
              <a:rPr lang="en-US" dirty="0"/>
              <a:t>First Last</a:t>
            </a:r>
          </a:p>
          <a:p>
            <a:pPr lvl="0"/>
            <a:endParaRPr lang="en-US" dirty="0"/>
          </a:p>
        </p:txBody>
      </p:sp>
      <p:sp>
        <p:nvSpPr>
          <p:cNvPr id="20" name="Text Placeholder 3">
            <a:extLst>
              <a:ext uri="{FF2B5EF4-FFF2-40B4-BE49-F238E27FC236}">
                <a16:creationId xmlns:a16="http://schemas.microsoft.com/office/drawing/2014/main" id="{A9E182B3-EB72-44C5-8682-6B9CF5473094}"/>
              </a:ext>
            </a:extLst>
          </p:cNvPr>
          <p:cNvSpPr>
            <a:spLocks noGrp="1"/>
          </p:cNvSpPr>
          <p:nvPr>
            <p:ph type="body" sz="quarter" idx="21" hasCustomPrompt="1"/>
          </p:nvPr>
        </p:nvSpPr>
        <p:spPr>
          <a:xfrm>
            <a:off x="0" y="6323622"/>
            <a:ext cx="2386643" cy="180827"/>
          </a:xfrm>
        </p:spPr>
        <p:txBody>
          <a:bodyPr anchor="ctr">
            <a:noAutofit/>
          </a:bodyPr>
          <a:lstStyle>
            <a:lvl1pPr marL="0" indent="0" algn="ctr">
              <a:buNone/>
              <a:defRPr sz="1400" b="0" cap="none" baseline="0">
                <a:solidFill>
                  <a:srgbClr val="78278B"/>
                </a:solidFill>
                <a:latin typeface="Segoe UI Light" panose="020B0502040204020203" pitchFamily="34" charset="0"/>
                <a:cs typeface="Segoe UI Light" panose="020B0502040204020203" pitchFamily="34" charset="0"/>
              </a:defRPr>
            </a:lvl1pPr>
          </a:lstStyle>
          <a:p>
            <a:pPr lvl="0"/>
            <a:r>
              <a:rPr lang="en-US" dirty="0"/>
              <a:t>Title</a:t>
            </a:r>
          </a:p>
        </p:txBody>
      </p:sp>
      <p:sp>
        <p:nvSpPr>
          <p:cNvPr id="21" name="Picture Placeholder 9">
            <a:extLst>
              <a:ext uri="{FF2B5EF4-FFF2-40B4-BE49-F238E27FC236}">
                <a16:creationId xmlns:a16="http://schemas.microsoft.com/office/drawing/2014/main" id="{A8D0FCAB-E15A-41E1-9D6F-C91481661EB5}"/>
              </a:ext>
            </a:extLst>
          </p:cNvPr>
          <p:cNvSpPr>
            <a:spLocks noGrp="1"/>
          </p:cNvSpPr>
          <p:nvPr>
            <p:ph type="pic" sz="quarter" idx="22" hasCustomPrompt="1"/>
          </p:nvPr>
        </p:nvSpPr>
        <p:spPr>
          <a:xfrm>
            <a:off x="243908" y="4041378"/>
            <a:ext cx="1820681" cy="1820681"/>
          </a:xfrm>
          <a:prstGeom prst="ellipse">
            <a:avLst/>
          </a:prstGeom>
          <a:ln w="38100">
            <a:gradFill>
              <a:gsLst>
                <a:gs pos="0">
                  <a:srgbClr val="78278B"/>
                </a:gs>
                <a:gs pos="40000">
                  <a:schemeClr val="bg1">
                    <a:alpha val="0"/>
                  </a:schemeClr>
                </a:gs>
              </a:gsLst>
              <a:lin ang="16200000" scaled="0"/>
            </a:gradFill>
          </a:ln>
          <a:effectLst>
            <a:outerShdw blurRad="152400" dist="38100" dir="600000" algn="l" rotWithShape="0">
              <a:prstClr val="black">
                <a:alpha val="40000"/>
              </a:prstClr>
            </a:outerShdw>
          </a:effectLst>
        </p:spPr>
        <p:txBody>
          <a:bodyPr>
            <a:noAutofit/>
          </a:bodyPr>
          <a:lstStyle>
            <a:lvl1pPr marL="0" indent="0" algn="ctr">
              <a:buNone/>
              <a:defRPr sz="1400"/>
            </a:lvl1pPr>
          </a:lstStyle>
          <a:p>
            <a:r>
              <a:rPr lang="en-US" dirty="0"/>
              <a:t>Insert the PNG headshot and then select “crop” and adjust until the head is visible</a:t>
            </a:r>
          </a:p>
        </p:txBody>
      </p:sp>
      <p:sp>
        <p:nvSpPr>
          <p:cNvPr id="22" name="Text Placeholder 3">
            <a:extLst>
              <a:ext uri="{FF2B5EF4-FFF2-40B4-BE49-F238E27FC236}">
                <a16:creationId xmlns:a16="http://schemas.microsoft.com/office/drawing/2014/main" id="{4469E189-896D-456E-9E41-09A927B2A970}"/>
              </a:ext>
            </a:extLst>
          </p:cNvPr>
          <p:cNvSpPr>
            <a:spLocks noGrp="1"/>
          </p:cNvSpPr>
          <p:nvPr>
            <p:ph type="body" sz="quarter" idx="23" hasCustomPrompt="1"/>
          </p:nvPr>
        </p:nvSpPr>
        <p:spPr>
          <a:xfrm>
            <a:off x="2407488" y="6010539"/>
            <a:ext cx="2507411" cy="307494"/>
          </a:xfrm>
        </p:spPr>
        <p:txBody>
          <a:bodyPr>
            <a:noAutofit/>
          </a:bodyPr>
          <a:lstStyle>
            <a:lvl1pPr marL="0" indent="0" algn="ctr">
              <a:buNone/>
              <a:defRPr sz="1400" b="1" cap="all" baseline="0">
                <a:latin typeface="Segoe UI" panose="020B0502040204020203" pitchFamily="34" charset="0"/>
                <a:cs typeface="Segoe UI" panose="020B0502040204020203" pitchFamily="34" charset="0"/>
              </a:defRPr>
            </a:lvl1pPr>
          </a:lstStyle>
          <a:p>
            <a:pPr lvl="0"/>
            <a:r>
              <a:rPr lang="en-US" dirty="0"/>
              <a:t>First Last</a:t>
            </a:r>
          </a:p>
          <a:p>
            <a:pPr lvl="0"/>
            <a:endParaRPr lang="en-US" dirty="0"/>
          </a:p>
        </p:txBody>
      </p:sp>
      <p:sp>
        <p:nvSpPr>
          <p:cNvPr id="23" name="Text Placeholder 3">
            <a:extLst>
              <a:ext uri="{FF2B5EF4-FFF2-40B4-BE49-F238E27FC236}">
                <a16:creationId xmlns:a16="http://schemas.microsoft.com/office/drawing/2014/main" id="{E605D4BD-0DFD-401B-8BBB-D5B64B74473B}"/>
              </a:ext>
            </a:extLst>
          </p:cNvPr>
          <p:cNvSpPr>
            <a:spLocks noGrp="1"/>
          </p:cNvSpPr>
          <p:nvPr>
            <p:ph type="body" sz="quarter" idx="24" hasCustomPrompt="1"/>
          </p:nvPr>
        </p:nvSpPr>
        <p:spPr>
          <a:xfrm>
            <a:off x="2407487" y="6323622"/>
            <a:ext cx="2507413" cy="180827"/>
          </a:xfrm>
        </p:spPr>
        <p:txBody>
          <a:bodyPr anchor="ctr">
            <a:noAutofit/>
          </a:bodyPr>
          <a:lstStyle>
            <a:lvl1pPr marL="0" indent="0" algn="ctr">
              <a:buNone/>
              <a:defRPr sz="1400" b="0" cap="none" baseline="0">
                <a:solidFill>
                  <a:srgbClr val="78278B"/>
                </a:solidFill>
                <a:latin typeface="Segoe UI Light" panose="020B0502040204020203" pitchFamily="34" charset="0"/>
                <a:cs typeface="Segoe UI Light" panose="020B0502040204020203" pitchFamily="34" charset="0"/>
              </a:defRPr>
            </a:lvl1pPr>
          </a:lstStyle>
          <a:p>
            <a:pPr lvl="0"/>
            <a:r>
              <a:rPr lang="en-US" dirty="0"/>
              <a:t>Title</a:t>
            </a:r>
          </a:p>
        </p:txBody>
      </p:sp>
      <p:sp>
        <p:nvSpPr>
          <p:cNvPr id="24" name="Picture Placeholder 9">
            <a:extLst>
              <a:ext uri="{FF2B5EF4-FFF2-40B4-BE49-F238E27FC236}">
                <a16:creationId xmlns:a16="http://schemas.microsoft.com/office/drawing/2014/main" id="{679BCB3A-57CB-41BC-B43D-E3A2F2959045}"/>
              </a:ext>
            </a:extLst>
          </p:cNvPr>
          <p:cNvSpPr>
            <a:spLocks noGrp="1"/>
          </p:cNvSpPr>
          <p:nvPr>
            <p:ph type="pic" sz="quarter" idx="25" hasCustomPrompt="1"/>
          </p:nvPr>
        </p:nvSpPr>
        <p:spPr>
          <a:xfrm>
            <a:off x="2714191" y="4041378"/>
            <a:ext cx="1820681" cy="1820681"/>
          </a:xfrm>
          <a:prstGeom prst="ellipse">
            <a:avLst/>
          </a:prstGeom>
          <a:ln w="38100">
            <a:gradFill>
              <a:gsLst>
                <a:gs pos="0">
                  <a:srgbClr val="78278B"/>
                </a:gs>
                <a:gs pos="40000">
                  <a:schemeClr val="bg1">
                    <a:alpha val="0"/>
                  </a:schemeClr>
                </a:gs>
              </a:gsLst>
              <a:lin ang="16200000" scaled="0"/>
            </a:gradFill>
          </a:ln>
          <a:effectLst>
            <a:outerShdw blurRad="152400" dist="38100" dir="600000" algn="l" rotWithShape="0">
              <a:prstClr val="black">
                <a:alpha val="40000"/>
              </a:prstClr>
            </a:outerShdw>
          </a:effectLst>
        </p:spPr>
        <p:txBody>
          <a:bodyPr>
            <a:noAutofit/>
          </a:bodyPr>
          <a:lstStyle>
            <a:lvl1pPr marL="0" indent="0" algn="ctr">
              <a:buNone/>
              <a:defRPr sz="1400"/>
            </a:lvl1pPr>
          </a:lstStyle>
          <a:p>
            <a:r>
              <a:rPr lang="en-US" dirty="0"/>
              <a:t>Insert the PNG headshot and then select “crop” and adjust until the head is visible</a:t>
            </a:r>
          </a:p>
        </p:txBody>
      </p:sp>
      <p:sp>
        <p:nvSpPr>
          <p:cNvPr id="28" name="Text Placeholder 3">
            <a:extLst>
              <a:ext uri="{FF2B5EF4-FFF2-40B4-BE49-F238E27FC236}">
                <a16:creationId xmlns:a16="http://schemas.microsoft.com/office/drawing/2014/main" id="{B78B120D-C42B-464F-B514-325FEDB42DC5}"/>
              </a:ext>
            </a:extLst>
          </p:cNvPr>
          <p:cNvSpPr>
            <a:spLocks noGrp="1"/>
          </p:cNvSpPr>
          <p:nvPr>
            <p:ph type="body" sz="quarter" idx="26" hasCustomPrompt="1"/>
          </p:nvPr>
        </p:nvSpPr>
        <p:spPr>
          <a:xfrm>
            <a:off x="4670992" y="3277990"/>
            <a:ext cx="2386641" cy="307494"/>
          </a:xfrm>
        </p:spPr>
        <p:txBody>
          <a:bodyPr>
            <a:noAutofit/>
          </a:bodyPr>
          <a:lstStyle>
            <a:lvl1pPr marL="0" indent="0" algn="ctr">
              <a:buNone/>
              <a:defRPr sz="1400" b="1" cap="all" baseline="0">
                <a:latin typeface="Segoe UI" panose="020B0502040204020203" pitchFamily="34" charset="0"/>
                <a:cs typeface="Segoe UI" panose="020B0502040204020203" pitchFamily="34" charset="0"/>
              </a:defRPr>
            </a:lvl1pPr>
          </a:lstStyle>
          <a:p>
            <a:pPr lvl="0"/>
            <a:r>
              <a:rPr lang="en-US" dirty="0"/>
              <a:t>First Last</a:t>
            </a:r>
          </a:p>
          <a:p>
            <a:pPr lvl="0"/>
            <a:endParaRPr lang="en-US" dirty="0"/>
          </a:p>
        </p:txBody>
      </p:sp>
      <p:sp>
        <p:nvSpPr>
          <p:cNvPr id="29" name="Text Placeholder 3">
            <a:extLst>
              <a:ext uri="{FF2B5EF4-FFF2-40B4-BE49-F238E27FC236}">
                <a16:creationId xmlns:a16="http://schemas.microsoft.com/office/drawing/2014/main" id="{8E5C57C3-71DF-471B-83A0-75F01FDD8CAB}"/>
              </a:ext>
            </a:extLst>
          </p:cNvPr>
          <p:cNvSpPr>
            <a:spLocks noGrp="1"/>
          </p:cNvSpPr>
          <p:nvPr>
            <p:ph type="body" sz="quarter" idx="27" hasCustomPrompt="1"/>
          </p:nvPr>
        </p:nvSpPr>
        <p:spPr>
          <a:xfrm>
            <a:off x="4670991" y="3591073"/>
            <a:ext cx="2386643" cy="180827"/>
          </a:xfrm>
        </p:spPr>
        <p:txBody>
          <a:bodyPr anchor="ctr">
            <a:noAutofit/>
          </a:bodyPr>
          <a:lstStyle>
            <a:lvl1pPr marL="0" indent="0" algn="ctr">
              <a:buNone/>
              <a:defRPr sz="1400" b="0" cap="none" baseline="0">
                <a:solidFill>
                  <a:srgbClr val="78278B"/>
                </a:solidFill>
                <a:latin typeface="Segoe UI Light" panose="020B0502040204020203" pitchFamily="34" charset="0"/>
                <a:cs typeface="Segoe UI Light" panose="020B0502040204020203" pitchFamily="34" charset="0"/>
              </a:defRPr>
            </a:lvl1pPr>
          </a:lstStyle>
          <a:p>
            <a:pPr lvl="0"/>
            <a:r>
              <a:rPr lang="en-US" dirty="0"/>
              <a:t>Title</a:t>
            </a:r>
          </a:p>
        </p:txBody>
      </p:sp>
      <p:sp>
        <p:nvSpPr>
          <p:cNvPr id="30" name="Picture Placeholder 9">
            <a:extLst>
              <a:ext uri="{FF2B5EF4-FFF2-40B4-BE49-F238E27FC236}">
                <a16:creationId xmlns:a16="http://schemas.microsoft.com/office/drawing/2014/main" id="{A7DDF5BE-E0D5-4653-A9E7-CE4D2BEEF377}"/>
              </a:ext>
            </a:extLst>
          </p:cNvPr>
          <p:cNvSpPr>
            <a:spLocks noGrp="1"/>
          </p:cNvSpPr>
          <p:nvPr>
            <p:ph type="pic" sz="quarter" idx="28" hasCustomPrompt="1"/>
          </p:nvPr>
        </p:nvSpPr>
        <p:spPr>
          <a:xfrm>
            <a:off x="4914899" y="1308829"/>
            <a:ext cx="1820681" cy="1820681"/>
          </a:xfrm>
          <a:prstGeom prst="ellipse">
            <a:avLst/>
          </a:prstGeom>
          <a:ln w="38100">
            <a:gradFill>
              <a:gsLst>
                <a:gs pos="0">
                  <a:srgbClr val="78278B"/>
                </a:gs>
                <a:gs pos="40000">
                  <a:schemeClr val="bg1">
                    <a:alpha val="0"/>
                  </a:schemeClr>
                </a:gs>
              </a:gsLst>
              <a:lin ang="16200000" scaled="0"/>
            </a:gradFill>
          </a:ln>
          <a:effectLst>
            <a:outerShdw blurRad="152400" dist="38100" dir="600000" algn="l" rotWithShape="0">
              <a:prstClr val="black">
                <a:alpha val="40000"/>
              </a:prstClr>
            </a:outerShdw>
          </a:effectLst>
        </p:spPr>
        <p:txBody>
          <a:bodyPr>
            <a:noAutofit/>
          </a:bodyPr>
          <a:lstStyle>
            <a:lvl1pPr marL="0" indent="0" algn="ctr">
              <a:buNone/>
              <a:defRPr sz="1400"/>
            </a:lvl1pPr>
          </a:lstStyle>
          <a:p>
            <a:r>
              <a:rPr lang="en-US" dirty="0"/>
              <a:t>Insert the PNG headshot and then select “crop” and adjust until the head is visible</a:t>
            </a:r>
          </a:p>
        </p:txBody>
      </p:sp>
      <p:sp>
        <p:nvSpPr>
          <p:cNvPr id="31" name="Text Placeholder 3">
            <a:extLst>
              <a:ext uri="{FF2B5EF4-FFF2-40B4-BE49-F238E27FC236}">
                <a16:creationId xmlns:a16="http://schemas.microsoft.com/office/drawing/2014/main" id="{6F687D35-4424-456C-9E91-5CCD2CFC873B}"/>
              </a:ext>
            </a:extLst>
          </p:cNvPr>
          <p:cNvSpPr>
            <a:spLocks noGrp="1"/>
          </p:cNvSpPr>
          <p:nvPr>
            <p:ph type="body" sz="quarter" idx="29" hasCustomPrompt="1"/>
          </p:nvPr>
        </p:nvSpPr>
        <p:spPr>
          <a:xfrm>
            <a:off x="7078479" y="3277990"/>
            <a:ext cx="2507411" cy="307494"/>
          </a:xfrm>
        </p:spPr>
        <p:txBody>
          <a:bodyPr>
            <a:noAutofit/>
          </a:bodyPr>
          <a:lstStyle>
            <a:lvl1pPr marL="0" indent="0" algn="ctr">
              <a:buNone/>
              <a:defRPr sz="1400" b="1" cap="all" baseline="0">
                <a:latin typeface="Segoe UI" panose="020B0502040204020203" pitchFamily="34" charset="0"/>
                <a:cs typeface="Segoe UI" panose="020B0502040204020203" pitchFamily="34" charset="0"/>
              </a:defRPr>
            </a:lvl1pPr>
          </a:lstStyle>
          <a:p>
            <a:pPr lvl="0"/>
            <a:r>
              <a:rPr lang="en-US" dirty="0"/>
              <a:t>First Last</a:t>
            </a:r>
          </a:p>
          <a:p>
            <a:pPr lvl="0"/>
            <a:endParaRPr lang="en-US" dirty="0"/>
          </a:p>
        </p:txBody>
      </p:sp>
      <p:sp>
        <p:nvSpPr>
          <p:cNvPr id="32" name="Text Placeholder 3">
            <a:extLst>
              <a:ext uri="{FF2B5EF4-FFF2-40B4-BE49-F238E27FC236}">
                <a16:creationId xmlns:a16="http://schemas.microsoft.com/office/drawing/2014/main" id="{668B1699-20C9-4DDB-8678-885FA44AF993}"/>
              </a:ext>
            </a:extLst>
          </p:cNvPr>
          <p:cNvSpPr>
            <a:spLocks noGrp="1"/>
          </p:cNvSpPr>
          <p:nvPr>
            <p:ph type="body" sz="quarter" idx="30" hasCustomPrompt="1"/>
          </p:nvPr>
        </p:nvSpPr>
        <p:spPr>
          <a:xfrm>
            <a:off x="7078478" y="3591073"/>
            <a:ext cx="2507413" cy="180827"/>
          </a:xfrm>
        </p:spPr>
        <p:txBody>
          <a:bodyPr anchor="ctr">
            <a:noAutofit/>
          </a:bodyPr>
          <a:lstStyle>
            <a:lvl1pPr marL="0" indent="0" algn="ctr">
              <a:buNone/>
              <a:defRPr sz="1400" b="0" cap="none" baseline="0">
                <a:solidFill>
                  <a:srgbClr val="78278B"/>
                </a:solidFill>
                <a:latin typeface="Segoe UI Light" panose="020B0502040204020203" pitchFamily="34" charset="0"/>
                <a:cs typeface="Segoe UI Light" panose="020B0502040204020203" pitchFamily="34" charset="0"/>
              </a:defRPr>
            </a:lvl1pPr>
          </a:lstStyle>
          <a:p>
            <a:pPr lvl="0"/>
            <a:r>
              <a:rPr lang="en-US" dirty="0"/>
              <a:t>Title</a:t>
            </a:r>
          </a:p>
        </p:txBody>
      </p:sp>
      <p:sp>
        <p:nvSpPr>
          <p:cNvPr id="33" name="Picture Placeholder 9">
            <a:extLst>
              <a:ext uri="{FF2B5EF4-FFF2-40B4-BE49-F238E27FC236}">
                <a16:creationId xmlns:a16="http://schemas.microsoft.com/office/drawing/2014/main" id="{E8EF9D32-6115-4C13-A470-47C85A0C6820}"/>
              </a:ext>
            </a:extLst>
          </p:cNvPr>
          <p:cNvSpPr>
            <a:spLocks noGrp="1"/>
          </p:cNvSpPr>
          <p:nvPr>
            <p:ph type="pic" sz="quarter" idx="31" hasCustomPrompt="1"/>
          </p:nvPr>
        </p:nvSpPr>
        <p:spPr>
          <a:xfrm>
            <a:off x="7385182" y="1308829"/>
            <a:ext cx="1820681" cy="1820681"/>
          </a:xfrm>
          <a:prstGeom prst="ellipse">
            <a:avLst/>
          </a:prstGeom>
          <a:ln w="38100">
            <a:gradFill>
              <a:gsLst>
                <a:gs pos="0">
                  <a:srgbClr val="78278B"/>
                </a:gs>
                <a:gs pos="40000">
                  <a:schemeClr val="bg1">
                    <a:alpha val="0"/>
                  </a:schemeClr>
                </a:gs>
              </a:gsLst>
              <a:lin ang="16200000" scaled="0"/>
            </a:gradFill>
          </a:ln>
          <a:effectLst>
            <a:outerShdw blurRad="152400" dist="38100" dir="600000" algn="l" rotWithShape="0">
              <a:prstClr val="black">
                <a:alpha val="40000"/>
              </a:prstClr>
            </a:outerShdw>
          </a:effectLst>
        </p:spPr>
        <p:txBody>
          <a:bodyPr>
            <a:noAutofit/>
          </a:bodyPr>
          <a:lstStyle>
            <a:lvl1pPr marL="0" indent="0" algn="ctr">
              <a:buNone/>
              <a:defRPr sz="1400"/>
            </a:lvl1pPr>
          </a:lstStyle>
          <a:p>
            <a:r>
              <a:rPr lang="en-US" dirty="0"/>
              <a:t>Insert the PNG headshot and then select “crop” and adjust until the head is visible</a:t>
            </a:r>
          </a:p>
        </p:txBody>
      </p:sp>
      <p:sp>
        <p:nvSpPr>
          <p:cNvPr id="34" name="Text Placeholder 3">
            <a:extLst>
              <a:ext uri="{FF2B5EF4-FFF2-40B4-BE49-F238E27FC236}">
                <a16:creationId xmlns:a16="http://schemas.microsoft.com/office/drawing/2014/main" id="{C1F47BB9-386F-492B-A7C8-ADE92CE8E8D4}"/>
              </a:ext>
            </a:extLst>
          </p:cNvPr>
          <p:cNvSpPr>
            <a:spLocks noGrp="1"/>
          </p:cNvSpPr>
          <p:nvPr>
            <p:ph type="body" sz="quarter" idx="32" hasCustomPrompt="1"/>
          </p:nvPr>
        </p:nvSpPr>
        <p:spPr>
          <a:xfrm>
            <a:off x="4670992" y="6010539"/>
            <a:ext cx="2386641" cy="307494"/>
          </a:xfrm>
        </p:spPr>
        <p:txBody>
          <a:bodyPr>
            <a:noAutofit/>
          </a:bodyPr>
          <a:lstStyle>
            <a:lvl1pPr marL="0" indent="0" algn="ctr">
              <a:buNone/>
              <a:defRPr sz="1400" b="1" cap="all" baseline="0">
                <a:latin typeface="Segoe UI" panose="020B0502040204020203" pitchFamily="34" charset="0"/>
                <a:cs typeface="Segoe UI" panose="020B0502040204020203" pitchFamily="34" charset="0"/>
              </a:defRPr>
            </a:lvl1pPr>
          </a:lstStyle>
          <a:p>
            <a:pPr lvl="0"/>
            <a:r>
              <a:rPr lang="en-US" dirty="0"/>
              <a:t>First Last</a:t>
            </a:r>
          </a:p>
          <a:p>
            <a:pPr lvl="0"/>
            <a:endParaRPr lang="en-US" dirty="0"/>
          </a:p>
        </p:txBody>
      </p:sp>
      <p:sp>
        <p:nvSpPr>
          <p:cNvPr id="41" name="Text Placeholder 3">
            <a:extLst>
              <a:ext uri="{FF2B5EF4-FFF2-40B4-BE49-F238E27FC236}">
                <a16:creationId xmlns:a16="http://schemas.microsoft.com/office/drawing/2014/main" id="{8D49926B-074D-4B7F-B325-724224AEB4C5}"/>
              </a:ext>
            </a:extLst>
          </p:cNvPr>
          <p:cNvSpPr>
            <a:spLocks noGrp="1"/>
          </p:cNvSpPr>
          <p:nvPr>
            <p:ph type="body" sz="quarter" idx="33" hasCustomPrompt="1"/>
          </p:nvPr>
        </p:nvSpPr>
        <p:spPr>
          <a:xfrm>
            <a:off x="4670991" y="6323622"/>
            <a:ext cx="2386643" cy="180827"/>
          </a:xfrm>
        </p:spPr>
        <p:txBody>
          <a:bodyPr anchor="ctr">
            <a:noAutofit/>
          </a:bodyPr>
          <a:lstStyle>
            <a:lvl1pPr marL="0" indent="0" algn="ctr">
              <a:buNone/>
              <a:defRPr sz="1400" b="0" cap="none" baseline="0">
                <a:solidFill>
                  <a:srgbClr val="78278B"/>
                </a:solidFill>
                <a:latin typeface="Segoe UI Light" panose="020B0502040204020203" pitchFamily="34" charset="0"/>
                <a:cs typeface="Segoe UI Light" panose="020B0502040204020203" pitchFamily="34" charset="0"/>
              </a:defRPr>
            </a:lvl1pPr>
          </a:lstStyle>
          <a:p>
            <a:pPr lvl="0"/>
            <a:r>
              <a:rPr lang="en-US" dirty="0"/>
              <a:t>Title</a:t>
            </a:r>
          </a:p>
        </p:txBody>
      </p:sp>
      <p:sp>
        <p:nvSpPr>
          <p:cNvPr id="42" name="Picture Placeholder 9">
            <a:extLst>
              <a:ext uri="{FF2B5EF4-FFF2-40B4-BE49-F238E27FC236}">
                <a16:creationId xmlns:a16="http://schemas.microsoft.com/office/drawing/2014/main" id="{ECF1BC58-B6B8-426B-A3D5-FF49D9A468B5}"/>
              </a:ext>
            </a:extLst>
          </p:cNvPr>
          <p:cNvSpPr>
            <a:spLocks noGrp="1"/>
          </p:cNvSpPr>
          <p:nvPr>
            <p:ph type="pic" sz="quarter" idx="34" hasCustomPrompt="1"/>
          </p:nvPr>
        </p:nvSpPr>
        <p:spPr>
          <a:xfrm>
            <a:off x="4914899" y="4041378"/>
            <a:ext cx="1820681" cy="1820681"/>
          </a:xfrm>
          <a:prstGeom prst="ellipse">
            <a:avLst/>
          </a:prstGeom>
          <a:ln w="38100">
            <a:gradFill>
              <a:gsLst>
                <a:gs pos="0">
                  <a:srgbClr val="78278B"/>
                </a:gs>
                <a:gs pos="40000">
                  <a:schemeClr val="bg1">
                    <a:alpha val="0"/>
                  </a:schemeClr>
                </a:gs>
              </a:gsLst>
              <a:lin ang="16200000" scaled="0"/>
            </a:gradFill>
          </a:ln>
          <a:effectLst>
            <a:outerShdw blurRad="152400" dist="38100" dir="600000" algn="l" rotWithShape="0">
              <a:prstClr val="black">
                <a:alpha val="40000"/>
              </a:prstClr>
            </a:outerShdw>
          </a:effectLst>
        </p:spPr>
        <p:txBody>
          <a:bodyPr>
            <a:noAutofit/>
          </a:bodyPr>
          <a:lstStyle>
            <a:lvl1pPr marL="0" indent="0" algn="ctr">
              <a:buNone/>
              <a:defRPr sz="1400"/>
            </a:lvl1pPr>
          </a:lstStyle>
          <a:p>
            <a:r>
              <a:rPr lang="en-US" dirty="0"/>
              <a:t>Insert the PNG headshot and then select “crop” and adjust until the head is visible</a:t>
            </a:r>
          </a:p>
        </p:txBody>
      </p:sp>
      <p:sp>
        <p:nvSpPr>
          <p:cNvPr id="43" name="Text Placeholder 3">
            <a:extLst>
              <a:ext uri="{FF2B5EF4-FFF2-40B4-BE49-F238E27FC236}">
                <a16:creationId xmlns:a16="http://schemas.microsoft.com/office/drawing/2014/main" id="{DDA73AC4-B2D9-43AF-8A05-5B0DC099FF87}"/>
              </a:ext>
            </a:extLst>
          </p:cNvPr>
          <p:cNvSpPr>
            <a:spLocks noGrp="1"/>
          </p:cNvSpPr>
          <p:nvPr>
            <p:ph type="body" sz="quarter" idx="35" hasCustomPrompt="1"/>
          </p:nvPr>
        </p:nvSpPr>
        <p:spPr>
          <a:xfrm>
            <a:off x="7078479" y="6010539"/>
            <a:ext cx="2507411" cy="307494"/>
          </a:xfrm>
        </p:spPr>
        <p:txBody>
          <a:bodyPr>
            <a:noAutofit/>
          </a:bodyPr>
          <a:lstStyle>
            <a:lvl1pPr marL="0" indent="0" algn="ctr">
              <a:buNone/>
              <a:defRPr sz="1400" b="1" cap="all" baseline="0">
                <a:latin typeface="Segoe UI" panose="020B0502040204020203" pitchFamily="34" charset="0"/>
                <a:cs typeface="Segoe UI" panose="020B0502040204020203" pitchFamily="34" charset="0"/>
              </a:defRPr>
            </a:lvl1pPr>
          </a:lstStyle>
          <a:p>
            <a:pPr lvl="0"/>
            <a:r>
              <a:rPr lang="en-US" dirty="0"/>
              <a:t>First Last</a:t>
            </a:r>
          </a:p>
          <a:p>
            <a:pPr lvl="0"/>
            <a:endParaRPr lang="en-US" dirty="0"/>
          </a:p>
        </p:txBody>
      </p:sp>
      <p:sp>
        <p:nvSpPr>
          <p:cNvPr id="44" name="Text Placeholder 3">
            <a:extLst>
              <a:ext uri="{FF2B5EF4-FFF2-40B4-BE49-F238E27FC236}">
                <a16:creationId xmlns:a16="http://schemas.microsoft.com/office/drawing/2014/main" id="{DD498937-46FB-43A1-A866-7FF346BE4347}"/>
              </a:ext>
            </a:extLst>
          </p:cNvPr>
          <p:cNvSpPr>
            <a:spLocks noGrp="1"/>
          </p:cNvSpPr>
          <p:nvPr>
            <p:ph type="body" sz="quarter" idx="36" hasCustomPrompt="1"/>
          </p:nvPr>
        </p:nvSpPr>
        <p:spPr>
          <a:xfrm>
            <a:off x="7078478" y="6323622"/>
            <a:ext cx="2507413" cy="180827"/>
          </a:xfrm>
        </p:spPr>
        <p:txBody>
          <a:bodyPr anchor="ctr">
            <a:noAutofit/>
          </a:bodyPr>
          <a:lstStyle>
            <a:lvl1pPr marL="0" indent="0" algn="ctr">
              <a:buNone/>
              <a:defRPr sz="1400" b="0" cap="none" baseline="0">
                <a:solidFill>
                  <a:srgbClr val="78278B"/>
                </a:solidFill>
                <a:latin typeface="Segoe UI Light" panose="020B0502040204020203" pitchFamily="34" charset="0"/>
                <a:cs typeface="Segoe UI Light" panose="020B0502040204020203" pitchFamily="34" charset="0"/>
              </a:defRPr>
            </a:lvl1pPr>
          </a:lstStyle>
          <a:p>
            <a:pPr lvl="0"/>
            <a:r>
              <a:rPr lang="en-US" dirty="0"/>
              <a:t>Title</a:t>
            </a:r>
          </a:p>
        </p:txBody>
      </p:sp>
      <p:sp>
        <p:nvSpPr>
          <p:cNvPr id="45" name="Picture Placeholder 9">
            <a:extLst>
              <a:ext uri="{FF2B5EF4-FFF2-40B4-BE49-F238E27FC236}">
                <a16:creationId xmlns:a16="http://schemas.microsoft.com/office/drawing/2014/main" id="{B219EB05-FA60-46FC-9375-0AD55769F052}"/>
              </a:ext>
            </a:extLst>
          </p:cNvPr>
          <p:cNvSpPr>
            <a:spLocks noGrp="1"/>
          </p:cNvSpPr>
          <p:nvPr>
            <p:ph type="pic" sz="quarter" idx="37" hasCustomPrompt="1"/>
          </p:nvPr>
        </p:nvSpPr>
        <p:spPr>
          <a:xfrm>
            <a:off x="7385182" y="4041378"/>
            <a:ext cx="1820681" cy="1820681"/>
          </a:xfrm>
          <a:prstGeom prst="ellipse">
            <a:avLst/>
          </a:prstGeom>
          <a:ln w="38100">
            <a:gradFill>
              <a:gsLst>
                <a:gs pos="0">
                  <a:srgbClr val="78278B"/>
                </a:gs>
                <a:gs pos="40000">
                  <a:schemeClr val="bg1">
                    <a:alpha val="0"/>
                  </a:schemeClr>
                </a:gs>
              </a:gsLst>
              <a:lin ang="16200000" scaled="0"/>
            </a:gradFill>
          </a:ln>
          <a:effectLst>
            <a:outerShdw blurRad="152400" dist="38100" dir="600000" algn="l" rotWithShape="0">
              <a:prstClr val="black">
                <a:alpha val="40000"/>
              </a:prstClr>
            </a:outerShdw>
          </a:effectLst>
        </p:spPr>
        <p:txBody>
          <a:bodyPr>
            <a:noAutofit/>
          </a:bodyPr>
          <a:lstStyle>
            <a:lvl1pPr marL="0" indent="0" algn="ctr">
              <a:buNone/>
              <a:defRPr sz="1400"/>
            </a:lvl1pPr>
          </a:lstStyle>
          <a:p>
            <a:r>
              <a:rPr lang="en-US" dirty="0"/>
              <a:t>Insert the PNG headshot and then select “crop” and adjust until the head is visible</a:t>
            </a:r>
          </a:p>
        </p:txBody>
      </p:sp>
    </p:spTree>
    <p:extLst>
      <p:ext uri="{BB962C8B-B14F-4D97-AF65-F5344CB8AC3E}">
        <p14:creationId xmlns:p14="http://schemas.microsoft.com/office/powerpoint/2010/main" val="870814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ext - Th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2EBF7-7106-4591-9C32-EB7A13B260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FF6F98-39ED-4EBC-A2A5-C0404BB0AE8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59FDC71-9C85-43BA-B444-896CB18DF054}"/>
              </a:ext>
            </a:extLst>
          </p:cNvPr>
          <p:cNvSpPr>
            <a:spLocks noGrp="1"/>
          </p:cNvSpPr>
          <p:nvPr>
            <p:ph type="sldNum" sz="quarter" idx="4"/>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Tree>
    <p:extLst>
      <p:ext uri="{BB962C8B-B14F-4D97-AF65-F5344CB8AC3E}">
        <p14:creationId xmlns:p14="http://schemas.microsoft.com/office/powerpoint/2010/main" val="2114756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ext - Thi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2EBF7-7106-4591-9C32-EB7A13B260E5}"/>
              </a:ext>
            </a:extLst>
          </p:cNvPr>
          <p:cNvSpPr>
            <a:spLocks noGrp="1"/>
          </p:cNvSpPr>
          <p:nvPr>
            <p:ph type="title"/>
          </p:nvPr>
        </p:nvSpPr>
        <p:spPr/>
        <p:txBody>
          <a:bodyPr/>
          <a:lstStyle>
            <a:lvl1pPr>
              <a:defRPr b="1">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0AFF6F98-39ED-4EBC-A2A5-C0404BB0AE8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59FDC71-9C85-43BA-B444-896CB18DF054}"/>
              </a:ext>
            </a:extLst>
          </p:cNvPr>
          <p:cNvSpPr>
            <a:spLocks noGrp="1"/>
          </p:cNvSpPr>
          <p:nvPr>
            <p:ph type="sldNum" sz="quarter" idx="4"/>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Tree>
    <p:extLst>
      <p:ext uri="{BB962C8B-B14F-4D97-AF65-F5344CB8AC3E}">
        <p14:creationId xmlns:p14="http://schemas.microsoft.com/office/powerpoint/2010/main" val="3579780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lank - Th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EBE8-3BBB-4F15-9215-71CE4467CFA9}"/>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1136E3D4-27FD-4F9A-9903-E9E1E4DB0BD9}"/>
              </a:ext>
            </a:extLst>
          </p:cNvPr>
          <p:cNvSpPr>
            <a:spLocks noGrp="1"/>
          </p:cNvSpPr>
          <p:nvPr>
            <p:ph type="sldNum" sz="quarter" idx="4"/>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Tree>
    <p:extLst>
      <p:ext uri="{BB962C8B-B14F-4D97-AF65-F5344CB8AC3E}">
        <p14:creationId xmlns:p14="http://schemas.microsoft.com/office/powerpoint/2010/main" val="3679466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Blank - Thi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EBE8-3BBB-4F15-9215-71CE4467CFA9}"/>
              </a:ext>
            </a:extLst>
          </p:cNvPr>
          <p:cNvSpPr>
            <a:spLocks noGrp="1"/>
          </p:cNvSpPr>
          <p:nvPr>
            <p:ph type="title"/>
          </p:nvPr>
        </p:nvSpPr>
        <p:spPr/>
        <p:txBody>
          <a:bodyPr/>
          <a:lstStyle>
            <a:lvl1pPr>
              <a:defRPr b="1">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1136E3D4-27FD-4F9A-9903-E9E1E4DB0BD9}"/>
              </a:ext>
            </a:extLst>
          </p:cNvPr>
          <p:cNvSpPr>
            <a:spLocks noGrp="1"/>
          </p:cNvSpPr>
          <p:nvPr>
            <p:ph type="sldNum" sz="quarter" idx="4"/>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Tree>
    <p:extLst>
      <p:ext uri="{BB962C8B-B14F-4D97-AF65-F5344CB8AC3E}">
        <p14:creationId xmlns:p14="http://schemas.microsoft.com/office/powerpoint/2010/main" val="4049529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A1F16078-C518-4A37-B72E-27F133131A1D}"/>
              </a:ext>
            </a:extLst>
          </p:cNvPr>
          <p:cNvSpPr>
            <a:spLocks noGrp="1"/>
          </p:cNvSpPr>
          <p:nvPr>
            <p:ph type="sldNum" sz="quarter" idx="4"/>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Tree>
    <p:extLst>
      <p:ext uri="{BB962C8B-B14F-4D97-AF65-F5344CB8AC3E}">
        <p14:creationId xmlns:p14="http://schemas.microsoft.com/office/powerpoint/2010/main" val="108118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nt Inspiration">
    <p:bg>
      <p:bgPr>
        <a:solidFill>
          <a:srgbClr val="78278B"/>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E4F2B40-6FCB-4939-97B0-809846D3472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1"/>
            <a:ext cx="9829799" cy="7543799"/>
          </a:xfrm>
          <a:prstGeom prst="rect">
            <a:avLst/>
          </a:prstGeom>
        </p:spPr>
      </p:pic>
      <p:sp>
        <p:nvSpPr>
          <p:cNvPr id="20" name="Rectangle 19">
            <a:extLst>
              <a:ext uri="{FF2B5EF4-FFF2-40B4-BE49-F238E27FC236}">
                <a16:creationId xmlns:a16="http://schemas.microsoft.com/office/drawing/2014/main" id="{120AB2BE-2213-4363-83BF-59BF15DF54F0}"/>
              </a:ext>
            </a:extLst>
          </p:cNvPr>
          <p:cNvSpPr/>
          <p:nvPr userDrawn="1"/>
        </p:nvSpPr>
        <p:spPr>
          <a:xfrm>
            <a:off x="636571" y="6957495"/>
            <a:ext cx="3185809" cy="338554"/>
          </a:xfrm>
          <a:prstGeom prst="rect">
            <a:avLst/>
          </a:prstGeom>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HELLO! FLORIDA </a:t>
            </a:r>
            <a:r>
              <a:rPr kumimoji="0" lang="en-US" sz="1200" b="0" i="0" u="none" strike="noStrike" kern="1200" cap="none" spc="0" normalizeH="0" baseline="0" noProof="0" dirty="0">
                <a:ln>
                  <a:noFill/>
                </a:ln>
                <a:solidFill>
                  <a:schemeClr val="bg1"/>
                </a:solidFill>
                <a:effectLst/>
                <a:uLnTx/>
                <a:uFillTx/>
                <a:latin typeface="Segoe UI Light" panose="020B0502040204020203" pitchFamily="34" charset="0"/>
                <a:ea typeface="+mn-ea"/>
                <a:cs typeface="Segoe UI Light" panose="020B0502040204020203" pitchFamily="34" charset="0"/>
              </a:rPr>
              <a:t>DESTINATION MANAGEMENT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chemeClr val="bg1"/>
                </a:solidFill>
                <a:effectLst/>
                <a:uLnTx/>
                <a:uFillTx/>
                <a:latin typeface="Segoe UI Light" panose="020B0502040204020203" pitchFamily="34" charset="0"/>
                <a:ea typeface="+mn-ea"/>
                <a:cs typeface="Segoe UI Light" panose="020B0502040204020203" pitchFamily="34" charset="0"/>
              </a:rPr>
              <a:t>we speak experiences</a:t>
            </a:r>
          </a:p>
        </p:txBody>
      </p:sp>
      <p:grpSp>
        <p:nvGrpSpPr>
          <p:cNvPr id="26" name="Graphic 16">
            <a:extLst>
              <a:ext uri="{FF2B5EF4-FFF2-40B4-BE49-F238E27FC236}">
                <a16:creationId xmlns:a16="http://schemas.microsoft.com/office/drawing/2014/main" id="{C5650E27-294E-46DD-B93D-F3BC2F7D62D3}"/>
              </a:ext>
            </a:extLst>
          </p:cNvPr>
          <p:cNvGrpSpPr/>
          <p:nvPr userDrawn="1"/>
        </p:nvGrpSpPr>
        <p:grpSpPr>
          <a:xfrm>
            <a:off x="-4" y="2531301"/>
            <a:ext cx="9829800" cy="1231900"/>
            <a:chOff x="203720" y="170017"/>
            <a:chExt cx="9829800" cy="1231900"/>
          </a:xfrm>
        </p:grpSpPr>
        <p:sp>
          <p:nvSpPr>
            <p:cNvPr id="27" name="Freeform: Shape 26">
              <a:extLst>
                <a:ext uri="{FF2B5EF4-FFF2-40B4-BE49-F238E27FC236}">
                  <a16:creationId xmlns:a16="http://schemas.microsoft.com/office/drawing/2014/main" id="{AA4589A5-BD40-4906-8B4E-6A2F60AC01BA}"/>
                </a:ext>
              </a:extLst>
            </p:cNvPr>
            <p:cNvSpPr/>
            <p:nvPr/>
          </p:nvSpPr>
          <p:spPr>
            <a:xfrm>
              <a:off x="4002290" y="444972"/>
              <a:ext cx="165100" cy="228600"/>
            </a:xfrm>
            <a:custGeom>
              <a:avLst/>
              <a:gdLst>
                <a:gd name="connsiteX0" fmla="*/ 89535 w 165100"/>
                <a:gd name="connsiteY0" fmla="*/ 23114 h 228600"/>
                <a:gd name="connsiteX1" fmla="*/ 85471 w 165100"/>
                <a:gd name="connsiteY1" fmla="*/ 9525 h 228600"/>
                <a:gd name="connsiteX2" fmla="*/ 84328 w 165100"/>
                <a:gd name="connsiteY2" fmla="*/ 9525 h 228600"/>
                <a:gd name="connsiteX3" fmla="*/ 75311 w 165100"/>
                <a:gd name="connsiteY3" fmla="*/ 38735 h 228600"/>
                <a:gd name="connsiteX4" fmla="*/ 9525 w 165100"/>
                <a:gd name="connsiteY4" fmla="*/ 220091 h 228600"/>
                <a:gd name="connsiteX5" fmla="*/ 160401 w 165100"/>
                <a:gd name="connsiteY5" fmla="*/ 220091 h 228600"/>
                <a:gd name="connsiteX6" fmla="*/ 94361 w 165100"/>
                <a:gd name="connsiteY6" fmla="*/ 39243 h 228600"/>
                <a:gd name="connsiteX7" fmla="*/ 89535 w 165100"/>
                <a:gd name="connsiteY7" fmla="*/ 23114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100" h="228600">
                  <a:moveTo>
                    <a:pt x="89535" y="23114"/>
                  </a:moveTo>
                  <a:cubicBezTo>
                    <a:pt x="88265" y="18542"/>
                    <a:pt x="86868" y="13970"/>
                    <a:pt x="85471" y="9525"/>
                  </a:cubicBezTo>
                  <a:lnTo>
                    <a:pt x="84328" y="9525"/>
                  </a:lnTo>
                  <a:cubicBezTo>
                    <a:pt x="81280" y="21590"/>
                    <a:pt x="78232" y="31242"/>
                    <a:pt x="75311" y="38735"/>
                  </a:cubicBezTo>
                  <a:lnTo>
                    <a:pt x="9525" y="220091"/>
                  </a:lnTo>
                  <a:lnTo>
                    <a:pt x="160401" y="220091"/>
                  </a:lnTo>
                  <a:lnTo>
                    <a:pt x="94361" y="39243"/>
                  </a:lnTo>
                  <a:cubicBezTo>
                    <a:pt x="92456" y="33782"/>
                    <a:pt x="90805" y="28321"/>
                    <a:pt x="89535" y="23114"/>
                  </a:cubicBezTo>
                  <a:close/>
                </a:path>
              </a:pathLst>
            </a:custGeom>
            <a:solidFill>
              <a:srgbClr val="FFFFFF">
                <a:alpha val="80000"/>
              </a:srgbClr>
            </a:solid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ED017901-45F7-4237-883A-9D6B20CCE2D8}"/>
                </a:ext>
              </a:extLst>
            </p:cNvPr>
            <p:cNvSpPr/>
            <p:nvPr/>
          </p:nvSpPr>
          <p:spPr>
            <a:xfrm>
              <a:off x="3669296" y="435574"/>
              <a:ext cx="177800" cy="177800"/>
            </a:xfrm>
            <a:custGeom>
              <a:avLst/>
              <a:gdLst>
                <a:gd name="connsiteX0" fmla="*/ 174371 w 177800"/>
                <a:gd name="connsiteY0" fmla="*/ 89281 h 177800"/>
                <a:gd name="connsiteX1" fmla="*/ 150622 w 177800"/>
                <a:gd name="connsiteY1" fmla="*/ 30734 h 177800"/>
                <a:gd name="connsiteX2" fmla="*/ 82677 w 177800"/>
                <a:gd name="connsiteY2" fmla="*/ 9525 h 177800"/>
                <a:gd name="connsiteX3" fmla="*/ 9525 w 177800"/>
                <a:gd name="connsiteY3" fmla="*/ 9525 h 177800"/>
                <a:gd name="connsiteX4" fmla="*/ 9525 w 177800"/>
                <a:gd name="connsiteY4" fmla="*/ 177038 h 177800"/>
                <a:gd name="connsiteX5" fmla="*/ 76835 w 177800"/>
                <a:gd name="connsiteY5" fmla="*/ 177038 h 177800"/>
                <a:gd name="connsiteX6" fmla="*/ 147828 w 177800"/>
                <a:gd name="connsiteY6" fmla="*/ 153543 h 177800"/>
                <a:gd name="connsiteX7" fmla="*/ 174371 w 177800"/>
                <a:gd name="connsiteY7" fmla="*/ 89281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0" h="177800">
                  <a:moveTo>
                    <a:pt x="174371" y="89281"/>
                  </a:moveTo>
                  <a:cubicBezTo>
                    <a:pt x="174371" y="64389"/>
                    <a:pt x="166497" y="44831"/>
                    <a:pt x="150622" y="30734"/>
                  </a:cubicBezTo>
                  <a:cubicBezTo>
                    <a:pt x="134747" y="16637"/>
                    <a:pt x="112141" y="9525"/>
                    <a:pt x="82677" y="9525"/>
                  </a:cubicBezTo>
                  <a:lnTo>
                    <a:pt x="9525" y="9525"/>
                  </a:lnTo>
                  <a:lnTo>
                    <a:pt x="9525" y="177038"/>
                  </a:lnTo>
                  <a:lnTo>
                    <a:pt x="76835" y="177038"/>
                  </a:lnTo>
                  <a:cubicBezTo>
                    <a:pt x="106680" y="177038"/>
                    <a:pt x="130302" y="169164"/>
                    <a:pt x="147828" y="153543"/>
                  </a:cubicBezTo>
                  <a:cubicBezTo>
                    <a:pt x="165481" y="137922"/>
                    <a:pt x="174371" y="116459"/>
                    <a:pt x="174371" y="89281"/>
                  </a:cubicBezTo>
                  <a:close/>
                </a:path>
              </a:pathLst>
            </a:custGeom>
            <a:solidFill>
              <a:srgbClr val="FFFFFF">
                <a:alpha val="80000"/>
              </a:srgbClr>
            </a:solid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C86E351F-6175-4AD5-9543-FA6F174C08BC}"/>
                </a:ext>
              </a:extLst>
            </p:cNvPr>
            <p:cNvSpPr/>
            <p:nvPr/>
          </p:nvSpPr>
          <p:spPr>
            <a:xfrm>
              <a:off x="4685550" y="428843"/>
              <a:ext cx="317500" cy="368300"/>
            </a:xfrm>
            <a:custGeom>
              <a:avLst/>
              <a:gdLst>
                <a:gd name="connsiteX0" fmla="*/ 165862 w 317500"/>
                <a:gd name="connsiteY0" fmla="*/ 9525 h 368300"/>
                <a:gd name="connsiteX1" fmla="*/ 53594 w 317500"/>
                <a:gd name="connsiteY1" fmla="*/ 58928 h 368300"/>
                <a:gd name="connsiteX2" fmla="*/ 9525 w 317500"/>
                <a:gd name="connsiteY2" fmla="*/ 188214 h 368300"/>
                <a:gd name="connsiteX3" fmla="*/ 51308 w 317500"/>
                <a:gd name="connsiteY3" fmla="*/ 316865 h 368300"/>
                <a:gd name="connsiteX4" fmla="*/ 162560 w 317500"/>
                <a:gd name="connsiteY4" fmla="*/ 364744 h 368300"/>
                <a:gd name="connsiteX5" fmla="*/ 277368 w 317500"/>
                <a:gd name="connsiteY5" fmla="*/ 317373 h 368300"/>
                <a:gd name="connsiteX6" fmla="*/ 319659 w 317500"/>
                <a:gd name="connsiteY6" fmla="*/ 185547 h 368300"/>
                <a:gd name="connsiteX7" fmla="*/ 278384 w 317500"/>
                <a:gd name="connsiteY7" fmla="*/ 56134 h 368300"/>
                <a:gd name="connsiteX8" fmla="*/ 165862 w 317500"/>
                <a:gd name="connsiteY8" fmla="*/ 9525 h 36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500" h="368300">
                  <a:moveTo>
                    <a:pt x="165862" y="9525"/>
                  </a:moveTo>
                  <a:cubicBezTo>
                    <a:pt x="120396" y="9525"/>
                    <a:pt x="82931" y="26035"/>
                    <a:pt x="53594" y="58928"/>
                  </a:cubicBezTo>
                  <a:cubicBezTo>
                    <a:pt x="24257" y="91821"/>
                    <a:pt x="9525" y="135001"/>
                    <a:pt x="9525" y="188214"/>
                  </a:cubicBezTo>
                  <a:cubicBezTo>
                    <a:pt x="9525" y="242062"/>
                    <a:pt x="23495" y="284861"/>
                    <a:pt x="51308" y="316865"/>
                  </a:cubicBezTo>
                  <a:cubicBezTo>
                    <a:pt x="79121" y="348742"/>
                    <a:pt x="116205" y="364744"/>
                    <a:pt x="162560" y="364744"/>
                  </a:cubicBezTo>
                  <a:cubicBezTo>
                    <a:pt x="210947" y="364744"/>
                    <a:pt x="249174" y="348996"/>
                    <a:pt x="277368" y="317373"/>
                  </a:cubicBezTo>
                  <a:cubicBezTo>
                    <a:pt x="305562" y="285877"/>
                    <a:pt x="319659" y="241808"/>
                    <a:pt x="319659" y="185547"/>
                  </a:cubicBezTo>
                  <a:cubicBezTo>
                    <a:pt x="319659" y="130302"/>
                    <a:pt x="305943" y="87122"/>
                    <a:pt x="278384" y="56134"/>
                  </a:cubicBezTo>
                  <a:cubicBezTo>
                    <a:pt x="250825" y="25019"/>
                    <a:pt x="213233" y="9525"/>
                    <a:pt x="165862" y="9525"/>
                  </a:cubicBezTo>
                  <a:close/>
                </a:path>
              </a:pathLst>
            </a:custGeom>
            <a:solidFill>
              <a:srgbClr val="FFFFFF">
                <a:alpha val="80000"/>
              </a:srgbClr>
            </a:solid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858FE367-166A-4DFB-8A99-34BDFF19C8A7}"/>
                </a:ext>
              </a:extLst>
            </p:cNvPr>
            <p:cNvSpPr/>
            <p:nvPr/>
          </p:nvSpPr>
          <p:spPr>
            <a:xfrm>
              <a:off x="3226955" y="435701"/>
              <a:ext cx="177800" cy="203200"/>
            </a:xfrm>
            <a:custGeom>
              <a:avLst/>
              <a:gdLst>
                <a:gd name="connsiteX0" fmla="*/ 72009 w 177800"/>
                <a:gd name="connsiteY0" fmla="*/ 9525 h 203200"/>
                <a:gd name="connsiteX1" fmla="*/ 9525 w 177800"/>
                <a:gd name="connsiteY1" fmla="*/ 9525 h 203200"/>
                <a:gd name="connsiteX2" fmla="*/ 9525 w 177800"/>
                <a:gd name="connsiteY2" fmla="*/ 194183 h 203200"/>
                <a:gd name="connsiteX3" fmla="*/ 65151 w 177800"/>
                <a:gd name="connsiteY3" fmla="*/ 194183 h 203200"/>
                <a:gd name="connsiteX4" fmla="*/ 145669 w 177800"/>
                <a:gd name="connsiteY4" fmla="*/ 168910 h 203200"/>
                <a:gd name="connsiteX5" fmla="*/ 173228 w 177800"/>
                <a:gd name="connsiteY5" fmla="*/ 97536 h 203200"/>
                <a:gd name="connsiteX6" fmla="*/ 72009 w 177800"/>
                <a:gd name="connsiteY6" fmla="*/ 9525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00" h="203200">
                  <a:moveTo>
                    <a:pt x="72009" y="9525"/>
                  </a:moveTo>
                  <a:lnTo>
                    <a:pt x="9525" y="9525"/>
                  </a:lnTo>
                  <a:lnTo>
                    <a:pt x="9525" y="194183"/>
                  </a:lnTo>
                  <a:lnTo>
                    <a:pt x="65151" y="194183"/>
                  </a:lnTo>
                  <a:cubicBezTo>
                    <a:pt x="100457" y="194183"/>
                    <a:pt x="127254" y="185801"/>
                    <a:pt x="145669" y="168910"/>
                  </a:cubicBezTo>
                  <a:cubicBezTo>
                    <a:pt x="164084" y="152019"/>
                    <a:pt x="173228" y="128270"/>
                    <a:pt x="173228" y="97536"/>
                  </a:cubicBezTo>
                  <a:cubicBezTo>
                    <a:pt x="173101" y="38862"/>
                    <a:pt x="139446" y="9525"/>
                    <a:pt x="72009" y="9525"/>
                  </a:cubicBezTo>
                  <a:close/>
                </a:path>
              </a:pathLst>
            </a:custGeom>
            <a:solidFill>
              <a:srgbClr val="FFFFFF">
                <a:alpha val="80000"/>
              </a:srgbClr>
            </a:solidFill>
            <a:ln w="95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DC1CF338-C417-49F5-8594-CE17837DD97B}"/>
                </a:ext>
              </a:extLst>
            </p:cNvPr>
            <p:cNvSpPr/>
            <p:nvPr/>
          </p:nvSpPr>
          <p:spPr>
            <a:xfrm>
              <a:off x="194195" y="160492"/>
              <a:ext cx="9842500" cy="1244600"/>
            </a:xfrm>
            <a:custGeom>
              <a:avLst/>
              <a:gdLst>
                <a:gd name="connsiteX0" fmla="*/ 9525 w 9842500"/>
                <a:gd name="connsiteY0" fmla="*/ 9525 h 1244600"/>
                <a:gd name="connsiteX1" fmla="*/ 9525 w 9842500"/>
                <a:gd name="connsiteY1" fmla="*/ 1243965 h 1244600"/>
                <a:gd name="connsiteX2" fmla="*/ 9839325 w 9842500"/>
                <a:gd name="connsiteY2" fmla="*/ 1243965 h 1244600"/>
                <a:gd name="connsiteX3" fmla="*/ 9839325 w 9842500"/>
                <a:gd name="connsiteY3" fmla="*/ 9525 h 1244600"/>
                <a:gd name="connsiteX4" fmla="*/ 9525 w 9842500"/>
                <a:gd name="connsiteY4" fmla="*/ 9525 h 1244600"/>
                <a:gd name="connsiteX5" fmla="*/ 584200 w 9842500"/>
                <a:gd name="connsiteY5" fmla="*/ 651002 h 1244600"/>
                <a:gd name="connsiteX6" fmla="*/ 349504 w 9842500"/>
                <a:gd name="connsiteY6" fmla="*/ 651002 h 1244600"/>
                <a:gd name="connsiteX7" fmla="*/ 349504 w 9842500"/>
                <a:gd name="connsiteY7" fmla="*/ 259842 h 1244600"/>
                <a:gd name="connsiteX8" fmla="*/ 575056 w 9842500"/>
                <a:gd name="connsiteY8" fmla="*/ 259842 h 1244600"/>
                <a:gd name="connsiteX9" fmla="*/ 575056 w 9842500"/>
                <a:gd name="connsiteY9" fmla="*/ 331597 h 1244600"/>
                <a:gd name="connsiteX10" fmla="*/ 437642 w 9842500"/>
                <a:gd name="connsiteY10" fmla="*/ 331597 h 1244600"/>
                <a:gd name="connsiteX11" fmla="*/ 437642 w 9842500"/>
                <a:gd name="connsiteY11" fmla="*/ 418592 h 1244600"/>
                <a:gd name="connsiteX12" fmla="*/ 565531 w 9842500"/>
                <a:gd name="connsiteY12" fmla="*/ 418592 h 1244600"/>
                <a:gd name="connsiteX13" fmla="*/ 565531 w 9842500"/>
                <a:gd name="connsiteY13" fmla="*/ 490093 h 1244600"/>
                <a:gd name="connsiteX14" fmla="*/ 437642 w 9842500"/>
                <a:gd name="connsiteY14" fmla="*/ 490093 h 1244600"/>
                <a:gd name="connsiteX15" fmla="*/ 437642 w 9842500"/>
                <a:gd name="connsiteY15" fmla="*/ 579501 h 1244600"/>
                <a:gd name="connsiteX16" fmla="*/ 584073 w 9842500"/>
                <a:gd name="connsiteY16" fmla="*/ 579501 h 1244600"/>
                <a:gd name="connsiteX17" fmla="*/ 584073 w 9842500"/>
                <a:gd name="connsiteY17" fmla="*/ 651002 h 1244600"/>
                <a:gd name="connsiteX18" fmla="*/ 840486 w 9842500"/>
                <a:gd name="connsiteY18" fmla="*/ 651002 h 1244600"/>
                <a:gd name="connsiteX19" fmla="*/ 740664 w 9842500"/>
                <a:gd name="connsiteY19" fmla="*/ 651002 h 1244600"/>
                <a:gd name="connsiteX20" fmla="*/ 607568 w 9842500"/>
                <a:gd name="connsiteY20" fmla="*/ 259842 h 1244600"/>
                <a:gd name="connsiteX21" fmla="*/ 702437 w 9842500"/>
                <a:gd name="connsiteY21" fmla="*/ 259842 h 1244600"/>
                <a:gd name="connsiteX22" fmla="*/ 783971 w 9842500"/>
                <a:gd name="connsiteY22" fmla="*/ 532003 h 1244600"/>
                <a:gd name="connsiteX23" fmla="*/ 791845 w 9842500"/>
                <a:gd name="connsiteY23" fmla="*/ 570992 h 1244600"/>
                <a:gd name="connsiteX24" fmla="*/ 793496 w 9842500"/>
                <a:gd name="connsiteY24" fmla="*/ 570992 h 1244600"/>
                <a:gd name="connsiteX25" fmla="*/ 802005 w 9842500"/>
                <a:gd name="connsiteY25" fmla="*/ 530860 h 1244600"/>
                <a:gd name="connsiteX26" fmla="*/ 883031 w 9842500"/>
                <a:gd name="connsiteY26" fmla="*/ 259715 h 1244600"/>
                <a:gd name="connsiteX27" fmla="*/ 975233 w 9842500"/>
                <a:gd name="connsiteY27" fmla="*/ 259715 h 1244600"/>
                <a:gd name="connsiteX28" fmla="*/ 840486 w 9842500"/>
                <a:gd name="connsiteY28" fmla="*/ 651002 h 1244600"/>
                <a:gd name="connsiteX29" fmla="*/ 1256792 w 9842500"/>
                <a:gd name="connsiteY29" fmla="*/ 651002 h 1244600"/>
                <a:gd name="connsiteX30" fmla="*/ 1022223 w 9842500"/>
                <a:gd name="connsiteY30" fmla="*/ 651002 h 1244600"/>
                <a:gd name="connsiteX31" fmla="*/ 1022223 w 9842500"/>
                <a:gd name="connsiteY31" fmla="*/ 259842 h 1244600"/>
                <a:gd name="connsiteX32" fmla="*/ 1247775 w 9842500"/>
                <a:gd name="connsiteY32" fmla="*/ 259842 h 1244600"/>
                <a:gd name="connsiteX33" fmla="*/ 1247775 w 9842500"/>
                <a:gd name="connsiteY33" fmla="*/ 331597 h 1244600"/>
                <a:gd name="connsiteX34" fmla="*/ 1110234 w 9842500"/>
                <a:gd name="connsiteY34" fmla="*/ 331597 h 1244600"/>
                <a:gd name="connsiteX35" fmla="*/ 1110234 w 9842500"/>
                <a:gd name="connsiteY35" fmla="*/ 418592 h 1244600"/>
                <a:gd name="connsiteX36" fmla="*/ 1238123 w 9842500"/>
                <a:gd name="connsiteY36" fmla="*/ 418592 h 1244600"/>
                <a:gd name="connsiteX37" fmla="*/ 1238123 w 9842500"/>
                <a:gd name="connsiteY37" fmla="*/ 490093 h 1244600"/>
                <a:gd name="connsiteX38" fmla="*/ 1110234 w 9842500"/>
                <a:gd name="connsiteY38" fmla="*/ 490093 h 1244600"/>
                <a:gd name="connsiteX39" fmla="*/ 1110234 w 9842500"/>
                <a:gd name="connsiteY39" fmla="*/ 579501 h 1244600"/>
                <a:gd name="connsiteX40" fmla="*/ 1256665 w 9842500"/>
                <a:gd name="connsiteY40" fmla="*/ 579501 h 1244600"/>
                <a:gd name="connsiteX41" fmla="*/ 1256665 w 9842500"/>
                <a:gd name="connsiteY41" fmla="*/ 651002 h 1244600"/>
                <a:gd name="connsiteX42" fmla="*/ 1671320 w 9842500"/>
                <a:gd name="connsiteY42" fmla="*/ 651002 h 1244600"/>
                <a:gd name="connsiteX43" fmla="*/ 1582420 w 9842500"/>
                <a:gd name="connsiteY43" fmla="*/ 651002 h 1244600"/>
                <a:gd name="connsiteX44" fmla="*/ 1421257 w 9842500"/>
                <a:gd name="connsiteY44" fmla="*/ 405257 h 1244600"/>
                <a:gd name="connsiteX45" fmla="*/ 1401572 w 9842500"/>
                <a:gd name="connsiteY45" fmla="*/ 372745 h 1244600"/>
                <a:gd name="connsiteX46" fmla="*/ 1400429 w 9842500"/>
                <a:gd name="connsiteY46" fmla="*/ 372745 h 1244600"/>
                <a:gd name="connsiteX47" fmla="*/ 1402588 w 9842500"/>
                <a:gd name="connsiteY47" fmla="*/ 435991 h 1244600"/>
                <a:gd name="connsiteX48" fmla="*/ 1402588 w 9842500"/>
                <a:gd name="connsiteY48" fmla="*/ 650875 h 1244600"/>
                <a:gd name="connsiteX49" fmla="*/ 1319403 w 9842500"/>
                <a:gd name="connsiteY49" fmla="*/ 650875 h 1244600"/>
                <a:gd name="connsiteX50" fmla="*/ 1319403 w 9842500"/>
                <a:gd name="connsiteY50" fmla="*/ 259715 h 1244600"/>
                <a:gd name="connsiteX51" fmla="*/ 1414272 w 9842500"/>
                <a:gd name="connsiteY51" fmla="*/ 259715 h 1244600"/>
                <a:gd name="connsiteX52" fmla="*/ 1569466 w 9842500"/>
                <a:gd name="connsiteY52" fmla="*/ 497840 h 1244600"/>
                <a:gd name="connsiteX53" fmla="*/ 1589151 w 9842500"/>
                <a:gd name="connsiteY53" fmla="*/ 529717 h 1244600"/>
                <a:gd name="connsiteX54" fmla="*/ 1590294 w 9842500"/>
                <a:gd name="connsiteY54" fmla="*/ 529717 h 1244600"/>
                <a:gd name="connsiteX55" fmla="*/ 1588135 w 9842500"/>
                <a:gd name="connsiteY55" fmla="*/ 475996 h 1244600"/>
                <a:gd name="connsiteX56" fmla="*/ 1588135 w 9842500"/>
                <a:gd name="connsiteY56" fmla="*/ 259842 h 1244600"/>
                <a:gd name="connsiteX57" fmla="*/ 1671320 w 9842500"/>
                <a:gd name="connsiteY57" fmla="*/ 259842 h 1244600"/>
                <a:gd name="connsiteX58" fmla="*/ 1671320 w 9842500"/>
                <a:gd name="connsiteY58" fmla="*/ 651002 h 1244600"/>
                <a:gd name="connsiteX59" fmla="*/ 2035429 w 9842500"/>
                <a:gd name="connsiteY59" fmla="*/ 331597 h 1244600"/>
                <a:gd name="connsiteX60" fmla="*/ 1923923 w 9842500"/>
                <a:gd name="connsiteY60" fmla="*/ 331597 h 1244600"/>
                <a:gd name="connsiteX61" fmla="*/ 1923923 w 9842500"/>
                <a:gd name="connsiteY61" fmla="*/ 651002 h 1244600"/>
                <a:gd name="connsiteX62" fmla="*/ 1835531 w 9842500"/>
                <a:gd name="connsiteY62" fmla="*/ 651002 h 1244600"/>
                <a:gd name="connsiteX63" fmla="*/ 1835531 w 9842500"/>
                <a:gd name="connsiteY63" fmla="*/ 331597 h 1244600"/>
                <a:gd name="connsiteX64" fmla="*/ 1724533 w 9842500"/>
                <a:gd name="connsiteY64" fmla="*/ 331597 h 1244600"/>
                <a:gd name="connsiteX65" fmla="*/ 1724533 w 9842500"/>
                <a:gd name="connsiteY65" fmla="*/ 259842 h 1244600"/>
                <a:gd name="connsiteX66" fmla="*/ 2035429 w 9842500"/>
                <a:gd name="connsiteY66" fmla="*/ 259842 h 1244600"/>
                <a:gd name="connsiteX67" fmla="*/ 2035429 w 9842500"/>
                <a:gd name="connsiteY67" fmla="*/ 331597 h 1244600"/>
                <a:gd name="connsiteX68" fmla="*/ 2241169 w 9842500"/>
                <a:gd name="connsiteY68" fmla="*/ 651002 h 1244600"/>
                <a:gd name="connsiteX69" fmla="*/ 2214118 w 9842500"/>
                <a:gd name="connsiteY69" fmla="*/ 651002 h 1244600"/>
                <a:gd name="connsiteX70" fmla="*/ 2214118 w 9842500"/>
                <a:gd name="connsiteY70" fmla="*/ 259842 h 1244600"/>
                <a:gd name="connsiteX71" fmla="*/ 2241169 w 9842500"/>
                <a:gd name="connsiteY71" fmla="*/ 259842 h 1244600"/>
                <a:gd name="connsiteX72" fmla="*/ 2241169 w 9842500"/>
                <a:gd name="connsiteY72" fmla="*/ 651002 h 1244600"/>
                <a:gd name="connsiteX73" fmla="*/ 2637155 w 9842500"/>
                <a:gd name="connsiteY73" fmla="*/ 651002 h 1244600"/>
                <a:gd name="connsiteX74" fmla="*/ 2618105 w 9842500"/>
                <a:gd name="connsiteY74" fmla="*/ 651002 h 1244600"/>
                <a:gd name="connsiteX75" fmla="*/ 2385187 w 9842500"/>
                <a:gd name="connsiteY75" fmla="*/ 334899 h 1244600"/>
                <a:gd name="connsiteX76" fmla="*/ 2372614 w 9842500"/>
                <a:gd name="connsiteY76" fmla="*/ 315849 h 1244600"/>
                <a:gd name="connsiteX77" fmla="*/ 2369058 w 9842500"/>
                <a:gd name="connsiteY77" fmla="*/ 310388 h 1244600"/>
                <a:gd name="connsiteX78" fmla="*/ 2367915 w 9842500"/>
                <a:gd name="connsiteY78" fmla="*/ 310388 h 1244600"/>
                <a:gd name="connsiteX79" fmla="*/ 2368423 w 9842500"/>
                <a:gd name="connsiteY79" fmla="*/ 327533 h 1244600"/>
                <a:gd name="connsiteX80" fmla="*/ 2368423 w 9842500"/>
                <a:gd name="connsiteY80" fmla="*/ 651002 h 1244600"/>
                <a:gd name="connsiteX81" fmla="*/ 2341372 w 9842500"/>
                <a:gd name="connsiteY81" fmla="*/ 651002 h 1244600"/>
                <a:gd name="connsiteX82" fmla="*/ 2341372 w 9842500"/>
                <a:gd name="connsiteY82" fmla="*/ 259842 h 1244600"/>
                <a:gd name="connsiteX83" fmla="*/ 2362073 w 9842500"/>
                <a:gd name="connsiteY83" fmla="*/ 259842 h 1244600"/>
                <a:gd name="connsiteX84" fmla="*/ 2593340 w 9842500"/>
                <a:gd name="connsiteY84" fmla="*/ 573278 h 1244600"/>
                <a:gd name="connsiteX85" fmla="*/ 2609977 w 9842500"/>
                <a:gd name="connsiteY85" fmla="*/ 598424 h 1244600"/>
                <a:gd name="connsiteX86" fmla="*/ 2611374 w 9842500"/>
                <a:gd name="connsiteY86" fmla="*/ 598424 h 1244600"/>
                <a:gd name="connsiteX87" fmla="*/ 2609977 w 9842500"/>
                <a:gd name="connsiteY87" fmla="*/ 565658 h 1244600"/>
                <a:gd name="connsiteX88" fmla="*/ 2609977 w 9842500"/>
                <a:gd name="connsiteY88" fmla="*/ 259842 h 1244600"/>
                <a:gd name="connsiteX89" fmla="*/ 2637028 w 9842500"/>
                <a:gd name="connsiteY89" fmla="*/ 259842 h 1244600"/>
                <a:gd name="connsiteX90" fmla="*/ 2637028 w 9842500"/>
                <a:gd name="connsiteY90" fmla="*/ 651002 h 1244600"/>
                <a:gd name="connsiteX91" fmla="*/ 2900299 w 9842500"/>
                <a:gd name="connsiteY91" fmla="*/ 629412 h 1244600"/>
                <a:gd name="connsiteX92" fmla="*/ 2812034 w 9842500"/>
                <a:gd name="connsiteY92" fmla="*/ 657733 h 1244600"/>
                <a:gd name="connsiteX93" fmla="*/ 2765552 w 9842500"/>
                <a:gd name="connsiteY93" fmla="*/ 651510 h 1244600"/>
                <a:gd name="connsiteX94" fmla="*/ 2725293 w 9842500"/>
                <a:gd name="connsiteY94" fmla="*/ 637032 h 1244600"/>
                <a:gd name="connsiteX95" fmla="*/ 2725293 w 9842500"/>
                <a:gd name="connsiteY95" fmla="*/ 606171 h 1244600"/>
                <a:gd name="connsiteX96" fmla="*/ 2810383 w 9842500"/>
                <a:gd name="connsiteY96" fmla="*/ 632968 h 1244600"/>
                <a:gd name="connsiteX97" fmla="*/ 2879979 w 9842500"/>
                <a:gd name="connsiteY97" fmla="*/ 614045 h 1244600"/>
                <a:gd name="connsiteX98" fmla="*/ 2903728 w 9842500"/>
                <a:gd name="connsiteY98" fmla="*/ 560959 h 1244600"/>
                <a:gd name="connsiteX99" fmla="*/ 2887726 w 9842500"/>
                <a:gd name="connsiteY99" fmla="*/ 513080 h 1244600"/>
                <a:gd name="connsiteX100" fmla="*/ 2818638 w 9842500"/>
                <a:gd name="connsiteY100" fmla="*/ 464439 h 1244600"/>
                <a:gd name="connsiteX101" fmla="*/ 2743327 w 9842500"/>
                <a:gd name="connsiteY101" fmla="*/ 406527 h 1244600"/>
                <a:gd name="connsiteX102" fmla="*/ 2727452 w 9842500"/>
                <a:gd name="connsiteY102" fmla="*/ 352679 h 1244600"/>
                <a:gd name="connsiteX103" fmla="*/ 2759583 w 9842500"/>
                <a:gd name="connsiteY103" fmla="*/ 282321 h 1244600"/>
                <a:gd name="connsiteX104" fmla="*/ 2845562 w 9842500"/>
                <a:gd name="connsiteY104" fmla="*/ 253365 h 1244600"/>
                <a:gd name="connsiteX105" fmla="*/ 2915412 w 9842500"/>
                <a:gd name="connsiteY105" fmla="*/ 265049 h 1244600"/>
                <a:gd name="connsiteX106" fmla="*/ 2915412 w 9842500"/>
                <a:gd name="connsiteY106" fmla="*/ 293370 h 1244600"/>
                <a:gd name="connsiteX107" fmla="*/ 2842006 w 9842500"/>
                <a:gd name="connsiteY107" fmla="*/ 277876 h 1244600"/>
                <a:gd name="connsiteX108" fmla="*/ 2778887 w 9842500"/>
                <a:gd name="connsiteY108" fmla="*/ 298069 h 1244600"/>
                <a:gd name="connsiteX109" fmla="*/ 2755519 w 9842500"/>
                <a:gd name="connsiteY109" fmla="*/ 349377 h 1244600"/>
                <a:gd name="connsiteX110" fmla="*/ 2771521 w 9842500"/>
                <a:gd name="connsiteY110" fmla="*/ 397129 h 1244600"/>
                <a:gd name="connsiteX111" fmla="*/ 2840355 w 9842500"/>
                <a:gd name="connsiteY111" fmla="*/ 445389 h 1244600"/>
                <a:gd name="connsiteX112" fmla="*/ 2913380 w 9842500"/>
                <a:gd name="connsiteY112" fmla="*/ 500634 h 1244600"/>
                <a:gd name="connsiteX113" fmla="*/ 2931541 w 9842500"/>
                <a:gd name="connsiteY113" fmla="*/ 556133 h 1244600"/>
                <a:gd name="connsiteX114" fmla="*/ 2900299 w 9842500"/>
                <a:gd name="connsiteY114" fmla="*/ 629412 h 1244600"/>
                <a:gd name="connsiteX115" fmla="*/ 3198114 w 9842500"/>
                <a:gd name="connsiteY115" fmla="*/ 459105 h 1244600"/>
                <a:gd name="connsiteX116" fmla="*/ 3098419 w 9842500"/>
                <a:gd name="connsiteY116" fmla="*/ 494157 h 1244600"/>
                <a:gd name="connsiteX117" fmla="*/ 3042285 w 9842500"/>
                <a:gd name="connsiteY117" fmla="*/ 494157 h 1244600"/>
                <a:gd name="connsiteX118" fmla="*/ 3042285 w 9842500"/>
                <a:gd name="connsiteY118" fmla="*/ 651002 h 1244600"/>
                <a:gd name="connsiteX119" fmla="*/ 3015234 w 9842500"/>
                <a:gd name="connsiteY119" fmla="*/ 651002 h 1244600"/>
                <a:gd name="connsiteX120" fmla="*/ 3015234 w 9842500"/>
                <a:gd name="connsiteY120" fmla="*/ 259842 h 1244600"/>
                <a:gd name="connsiteX121" fmla="*/ 3109595 w 9842500"/>
                <a:gd name="connsiteY121" fmla="*/ 259842 h 1244600"/>
                <a:gd name="connsiteX122" fmla="*/ 3201797 w 9842500"/>
                <a:gd name="connsiteY122" fmla="*/ 287782 h 1244600"/>
                <a:gd name="connsiteX123" fmla="*/ 3233674 w 9842500"/>
                <a:gd name="connsiteY123" fmla="*/ 369443 h 1244600"/>
                <a:gd name="connsiteX124" fmla="*/ 3198114 w 9842500"/>
                <a:gd name="connsiteY124" fmla="*/ 459105 h 1244600"/>
                <a:gd name="connsiteX125" fmla="*/ 3346069 w 9842500"/>
                <a:gd name="connsiteY125" fmla="*/ 651002 h 1244600"/>
                <a:gd name="connsiteX126" fmla="*/ 3319018 w 9842500"/>
                <a:gd name="connsiteY126" fmla="*/ 651002 h 1244600"/>
                <a:gd name="connsiteX127" fmla="*/ 3319018 w 9842500"/>
                <a:gd name="connsiteY127" fmla="*/ 259842 h 1244600"/>
                <a:gd name="connsiteX128" fmla="*/ 3346069 w 9842500"/>
                <a:gd name="connsiteY128" fmla="*/ 259842 h 1244600"/>
                <a:gd name="connsiteX129" fmla="*/ 3346069 w 9842500"/>
                <a:gd name="connsiteY129" fmla="*/ 651002 h 1244600"/>
                <a:gd name="connsiteX130" fmla="*/ 3657854 w 9842500"/>
                <a:gd name="connsiteY130" fmla="*/ 651002 h 1244600"/>
                <a:gd name="connsiteX131" fmla="*/ 3605784 w 9842500"/>
                <a:gd name="connsiteY131" fmla="*/ 536448 h 1244600"/>
                <a:gd name="connsiteX132" fmla="*/ 3573653 w 9842500"/>
                <a:gd name="connsiteY132" fmla="*/ 488823 h 1244600"/>
                <a:gd name="connsiteX133" fmla="*/ 3533267 w 9842500"/>
                <a:gd name="connsiteY133" fmla="*/ 476631 h 1244600"/>
                <a:gd name="connsiteX134" fmla="*/ 3484753 w 9842500"/>
                <a:gd name="connsiteY134" fmla="*/ 476631 h 1244600"/>
                <a:gd name="connsiteX135" fmla="*/ 3484753 w 9842500"/>
                <a:gd name="connsiteY135" fmla="*/ 650875 h 1244600"/>
                <a:gd name="connsiteX136" fmla="*/ 3457702 w 9842500"/>
                <a:gd name="connsiteY136" fmla="*/ 650875 h 1244600"/>
                <a:gd name="connsiteX137" fmla="*/ 3457702 w 9842500"/>
                <a:gd name="connsiteY137" fmla="*/ 259715 h 1244600"/>
                <a:gd name="connsiteX138" fmla="*/ 3566287 w 9842500"/>
                <a:gd name="connsiteY138" fmla="*/ 259715 h 1244600"/>
                <a:gd name="connsiteX139" fmla="*/ 3647694 w 9842500"/>
                <a:gd name="connsiteY139" fmla="*/ 287655 h 1244600"/>
                <a:gd name="connsiteX140" fmla="*/ 3677285 w 9842500"/>
                <a:gd name="connsiteY140" fmla="*/ 361442 h 1244600"/>
                <a:gd name="connsiteX141" fmla="*/ 3653028 w 9842500"/>
                <a:gd name="connsiteY141" fmla="*/ 432054 h 1244600"/>
                <a:gd name="connsiteX142" fmla="*/ 3585083 w 9842500"/>
                <a:gd name="connsiteY142" fmla="*/ 468630 h 1244600"/>
                <a:gd name="connsiteX143" fmla="*/ 3585083 w 9842500"/>
                <a:gd name="connsiteY143" fmla="*/ 469773 h 1244600"/>
                <a:gd name="connsiteX144" fmla="*/ 3630422 w 9842500"/>
                <a:gd name="connsiteY144" fmla="*/ 526288 h 1244600"/>
                <a:gd name="connsiteX145" fmla="*/ 3688461 w 9842500"/>
                <a:gd name="connsiteY145" fmla="*/ 650875 h 1244600"/>
                <a:gd name="connsiteX146" fmla="*/ 3657854 w 9842500"/>
                <a:gd name="connsiteY146" fmla="*/ 650875 h 1244600"/>
                <a:gd name="connsiteX147" fmla="*/ 4022598 w 9842500"/>
                <a:gd name="connsiteY147" fmla="*/ 651002 h 1244600"/>
                <a:gd name="connsiteX148" fmla="*/ 3977894 w 9842500"/>
                <a:gd name="connsiteY148" fmla="*/ 529336 h 1244600"/>
                <a:gd name="connsiteX149" fmla="*/ 3808095 w 9842500"/>
                <a:gd name="connsiteY149" fmla="*/ 529336 h 1244600"/>
                <a:gd name="connsiteX150" fmla="*/ 3763391 w 9842500"/>
                <a:gd name="connsiteY150" fmla="*/ 651002 h 1244600"/>
                <a:gd name="connsiteX151" fmla="*/ 3733673 w 9842500"/>
                <a:gd name="connsiteY151" fmla="*/ 651002 h 1244600"/>
                <a:gd name="connsiteX152" fmla="*/ 3881247 w 9842500"/>
                <a:gd name="connsiteY152" fmla="*/ 259842 h 1244600"/>
                <a:gd name="connsiteX153" fmla="*/ 3906901 w 9842500"/>
                <a:gd name="connsiteY153" fmla="*/ 259842 h 1244600"/>
                <a:gd name="connsiteX154" fmla="*/ 4052824 w 9842500"/>
                <a:gd name="connsiteY154" fmla="*/ 651002 h 1244600"/>
                <a:gd name="connsiteX155" fmla="*/ 4022598 w 9842500"/>
                <a:gd name="connsiteY155" fmla="*/ 651002 h 1244600"/>
                <a:gd name="connsiteX156" fmla="*/ 4288409 w 9842500"/>
                <a:gd name="connsiteY156" fmla="*/ 284734 h 1244600"/>
                <a:gd name="connsiteX157" fmla="*/ 4175506 w 9842500"/>
                <a:gd name="connsiteY157" fmla="*/ 284734 h 1244600"/>
                <a:gd name="connsiteX158" fmla="*/ 4175506 w 9842500"/>
                <a:gd name="connsiteY158" fmla="*/ 651002 h 1244600"/>
                <a:gd name="connsiteX159" fmla="*/ 4148836 w 9842500"/>
                <a:gd name="connsiteY159" fmla="*/ 651002 h 1244600"/>
                <a:gd name="connsiteX160" fmla="*/ 4148836 w 9842500"/>
                <a:gd name="connsiteY160" fmla="*/ 284734 h 1244600"/>
                <a:gd name="connsiteX161" fmla="*/ 4035933 w 9842500"/>
                <a:gd name="connsiteY161" fmla="*/ 284734 h 1244600"/>
                <a:gd name="connsiteX162" fmla="*/ 4035933 w 9842500"/>
                <a:gd name="connsiteY162" fmla="*/ 259969 h 1244600"/>
                <a:gd name="connsiteX163" fmla="*/ 4288536 w 9842500"/>
                <a:gd name="connsiteY163" fmla="*/ 259969 h 1244600"/>
                <a:gd name="connsiteX164" fmla="*/ 4288536 w 9842500"/>
                <a:gd name="connsiteY164" fmla="*/ 284734 h 1244600"/>
                <a:gd name="connsiteX165" fmla="*/ 4393184 w 9842500"/>
                <a:gd name="connsiteY165" fmla="*/ 651002 h 1244600"/>
                <a:gd name="connsiteX166" fmla="*/ 4366133 w 9842500"/>
                <a:gd name="connsiteY166" fmla="*/ 651002 h 1244600"/>
                <a:gd name="connsiteX167" fmla="*/ 4366133 w 9842500"/>
                <a:gd name="connsiteY167" fmla="*/ 259842 h 1244600"/>
                <a:gd name="connsiteX168" fmla="*/ 4393184 w 9842500"/>
                <a:gd name="connsiteY168" fmla="*/ 259842 h 1244600"/>
                <a:gd name="connsiteX169" fmla="*/ 4393184 w 9842500"/>
                <a:gd name="connsiteY169" fmla="*/ 651002 h 1244600"/>
                <a:gd name="connsiteX170" fmla="*/ 4788662 w 9842500"/>
                <a:gd name="connsiteY170" fmla="*/ 602234 h 1244600"/>
                <a:gd name="connsiteX171" fmla="*/ 4654423 w 9842500"/>
                <a:gd name="connsiteY171" fmla="*/ 657860 h 1244600"/>
                <a:gd name="connsiteX172" fmla="*/ 4522216 w 9842500"/>
                <a:gd name="connsiteY172" fmla="*/ 602742 h 1244600"/>
                <a:gd name="connsiteX173" fmla="*/ 4472940 w 9842500"/>
                <a:gd name="connsiteY173" fmla="*/ 459486 h 1244600"/>
                <a:gd name="connsiteX174" fmla="*/ 4523486 w 9842500"/>
                <a:gd name="connsiteY174" fmla="*/ 309626 h 1244600"/>
                <a:gd name="connsiteX175" fmla="*/ 4661662 w 9842500"/>
                <a:gd name="connsiteY175" fmla="*/ 253238 h 1244600"/>
                <a:gd name="connsiteX176" fmla="*/ 4789678 w 9842500"/>
                <a:gd name="connsiteY176" fmla="*/ 307340 h 1244600"/>
                <a:gd name="connsiteX177" fmla="*/ 4838573 w 9842500"/>
                <a:gd name="connsiteY177" fmla="*/ 449326 h 1244600"/>
                <a:gd name="connsiteX178" fmla="*/ 4788662 w 9842500"/>
                <a:gd name="connsiteY178" fmla="*/ 602234 h 1244600"/>
                <a:gd name="connsiteX179" fmla="*/ 5214366 w 9842500"/>
                <a:gd name="connsiteY179" fmla="*/ 651002 h 1244600"/>
                <a:gd name="connsiteX180" fmla="*/ 5195316 w 9842500"/>
                <a:gd name="connsiteY180" fmla="*/ 651002 h 1244600"/>
                <a:gd name="connsiteX181" fmla="*/ 4962398 w 9842500"/>
                <a:gd name="connsiteY181" fmla="*/ 334899 h 1244600"/>
                <a:gd name="connsiteX182" fmla="*/ 4949825 w 9842500"/>
                <a:gd name="connsiteY182" fmla="*/ 315849 h 1244600"/>
                <a:gd name="connsiteX183" fmla="*/ 4946269 w 9842500"/>
                <a:gd name="connsiteY183" fmla="*/ 310388 h 1244600"/>
                <a:gd name="connsiteX184" fmla="*/ 4945126 w 9842500"/>
                <a:gd name="connsiteY184" fmla="*/ 310388 h 1244600"/>
                <a:gd name="connsiteX185" fmla="*/ 4945634 w 9842500"/>
                <a:gd name="connsiteY185" fmla="*/ 327533 h 1244600"/>
                <a:gd name="connsiteX186" fmla="*/ 4945634 w 9842500"/>
                <a:gd name="connsiteY186" fmla="*/ 651002 h 1244600"/>
                <a:gd name="connsiteX187" fmla="*/ 4918583 w 9842500"/>
                <a:gd name="connsiteY187" fmla="*/ 651002 h 1244600"/>
                <a:gd name="connsiteX188" fmla="*/ 4918583 w 9842500"/>
                <a:gd name="connsiteY188" fmla="*/ 259842 h 1244600"/>
                <a:gd name="connsiteX189" fmla="*/ 4939284 w 9842500"/>
                <a:gd name="connsiteY189" fmla="*/ 259842 h 1244600"/>
                <a:gd name="connsiteX190" fmla="*/ 5170551 w 9842500"/>
                <a:gd name="connsiteY190" fmla="*/ 573278 h 1244600"/>
                <a:gd name="connsiteX191" fmla="*/ 5187188 w 9842500"/>
                <a:gd name="connsiteY191" fmla="*/ 598424 h 1244600"/>
                <a:gd name="connsiteX192" fmla="*/ 5188585 w 9842500"/>
                <a:gd name="connsiteY192" fmla="*/ 598424 h 1244600"/>
                <a:gd name="connsiteX193" fmla="*/ 5187188 w 9842500"/>
                <a:gd name="connsiteY193" fmla="*/ 565658 h 1244600"/>
                <a:gd name="connsiteX194" fmla="*/ 5187188 w 9842500"/>
                <a:gd name="connsiteY194" fmla="*/ 259842 h 1244600"/>
                <a:gd name="connsiteX195" fmla="*/ 5214239 w 9842500"/>
                <a:gd name="connsiteY195" fmla="*/ 259842 h 1244600"/>
                <a:gd name="connsiteX196" fmla="*/ 5214239 w 9842500"/>
                <a:gd name="connsiteY196" fmla="*/ 651002 h 124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9842500" h="1244600">
                  <a:moveTo>
                    <a:pt x="9525" y="9525"/>
                  </a:moveTo>
                  <a:lnTo>
                    <a:pt x="9525" y="1243965"/>
                  </a:lnTo>
                  <a:lnTo>
                    <a:pt x="9839325" y="1243965"/>
                  </a:lnTo>
                  <a:lnTo>
                    <a:pt x="9839325" y="9525"/>
                  </a:lnTo>
                  <a:lnTo>
                    <a:pt x="9525" y="9525"/>
                  </a:lnTo>
                  <a:close/>
                  <a:moveTo>
                    <a:pt x="584200" y="651002"/>
                  </a:moveTo>
                  <a:lnTo>
                    <a:pt x="349504" y="651002"/>
                  </a:lnTo>
                  <a:lnTo>
                    <a:pt x="349504" y="259842"/>
                  </a:lnTo>
                  <a:lnTo>
                    <a:pt x="575056" y="259842"/>
                  </a:lnTo>
                  <a:lnTo>
                    <a:pt x="575056" y="331597"/>
                  </a:lnTo>
                  <a:lnTo>
                    <a:pt x="437642" y="331597"/>
                  </a:lnTo>
                  <a:lnTo>
                    <a:pt x="437642" y="418592"/>
                  </a:lnTo>
                  <a:lnTo>
                    <a:pt x="565531" y="418592"/>
                  </a:lnTo>
                  <a:lnTo>
                    <a:pt x="565531" y="490093"/>
                  </a:lnTo>
                  <a:lnTo>
                    <a:pt x="437642" y="490093"/>
                  </a:lnTo>
                  <a:lnTo>
                    <a:pt x="437642" y="579501"/>
                  </a:lnTo>
                  <a:lnTo>
                    <a:pt x="584073" y="579501"/>
                  </a:lnTo>
                  <a:lnTo>
                    <a:pt x="584073" y="651002"/>
                  </a:lnTo>
                  <a:close/>
                  <a:moveTo>
                    <a:pt x="840486" y="651002"/>
                  </a:moveTo>
                  <a:lnTo>
                    <a:pt x="740664" y="651002"/>
                  </a:lnTo>
                  <a:lnTo>
                    <a:pt x="607568" y="259842"/>
                  </a:lnTo>
                  <a:lnTo>
                    <a:pt x="702437" y="259842"/>
                  </a:lnTo>
                  <a:lnTo>
                    <a:pt x="783971" y="532003"/>
                  </a:lnTo>
                  <a:cubicBezTo>
                    <a:pt x="788289" y="546735"/>
                    <a:pt x="790956" y="559689"/>
                    <a:pt x="791845" y="570992"/>
                  </a:cubicBezTo>
                  <a:lnTo>
                    <a:pt x="793496" y="570992"/>
                  </a:lnTo>
                  <a:cubicBezTo>
                    <a:pt x="794766" y="558800"/>
                    <a:pt x="797560" y="545465"/>
                    <a:pt x="802005" y="530860"/>
                  </a:cubicBezTo>
                  <a:lnTo>
                    <a:pt x="883031" y="259715"/>
                  </a:lnTo>
                  <a:lnTo>
                    <a:pt x="975233" y="259715"/>
                  </a:lnTo>
                  <a:lnTo>
                    <a:pt x="840486" y="651002"/>
                  </a:lnTo>
                  <a:close/>
                  <a:moveTo>
                    <a:pt x="1256792" y="651002"/>
                  </a:moveTo>
                  <a:lnTo>
                    <a:pt x="1022223" y="651002"/>
                  </a:lnTo>
                  <a:lnTo>
                    <a:pt x="1022223" y="259842"/>
                  </a:lnTo>
                  <a:lnTo>
                    <a:pt x="1247775" y="259842"/>
                  </a:lnTo>
                  <a:lnTo>
                    <a:pt x="1247775" y="331597"/>
                  </a:lnTo>
                  <a:lnTo>
                    <a:pt x="1110234" y="331597"/>
                  </a:lnTo>
                  <a:lnTo>
                    <a:pt x="1110234" y="418592"/>
                  </a:lnTo>
                  <a:lnTo>
                    <a:pt x="1238123" y="418592"/>
                  </a:lnTo>
                  <a:lnTo>
                    <a:pt x="1238123" y="490093"/>
                  </a:lnTo>
                  <a:lnTo>
                    <a:pt x="1110234" y="490093"/>
                  </a:lnTo>
                  <a:lnTo>
                    <a:pt x="1110234" y="579501"/>
                  </a:lnTo>
                  <a:lnTo>
                    <a:pt x="1256665" y="579501"/>
                  </a:lnTo>
                  <a:lnTo>
                    <a:pt x="1256665" y="651002"/>
                  </a:lnTo>
                  <a:close/>
                  <a:moveTo>
                    <a:pt x="1671320" y="651002"/>
                  </a:moveTo>
                  <a:lnTo>
                    <a:pt x="1582420" y="651002"/>
                  </a:lnTo>
                  <a:lnTo>
                    <a:pt x="1421257" y="405257"/>
                  </a:lnTo>
                  <a:cubicBezTo>
                    <a:pt x="1411859" y="390906"/>
                    <a:pt x="1405255" y="380111"/>
                    <a:pt x="1401572" y="372745"/>
                  </a:cubicBezTo>
                  <a:lnTo>
                    <a:pt x="1400429" y="372745"/>
                  </a:lnTo>
                  <a:cubicBezTo>
                    <a:pt x="1401826" y="386588"/>
                    <a:pt x="1402588" y="407670"/>
                    <a:pt x="1402588" y="435991"/>
                  </a:cubicBezTo>
                  <a:lnTo>
                    <a:pt x="1402588" y="650875"/>
                  </a:lnTo>
                  <a:lnTo>
                    <a:pt x="1319403" y="650875"/>
                  </a:lnTo>
                  <a:lnTo>
                    <a:pt x="1319403" y="259715"/>
                  </a:lnTo>
                  <a:lnTo>
                    <a:pt x="1414272" y="259715"/>
                  </a:lnTo>
                  <a:lnTo>
                    <a:pt x="1569466" y="497840"/>
                  </a:lnTo>
                  <a:cubicBezTo>
                    <a:pt x="1576578" y="508635"/>
                    <a:pt x="1583055" y="519176"/>
                    <a:pt x="1589151" y="529717"/>
                  </a:cubicBezTo>
                  <a:lnTo>
                    <a:pt x="1590294" y="529717"/>
                  </a:lnTo>
                  <a:cubicBezTo>
                    <a:pt x="1588897" y="520573"/>
                    <a:pt x="1588135" y="502666"/>
                    <a:pt x="1588135" y="475996"/>
                  </a:cubicBezTo>
                  <a:lnTo>
                    <a:pt x="1588135" y="259842"/>
                  </a:lnTo>
                  <a:lnTo>
                    <a:pt x="1671320" y="259842"/>
                  </a:lnTo>
                  <a:lnTo>
                    <a:pt x="1671320" y="651002"/>
                  </a:lnTo>
                  <a:close/>
                  <a:moveTo>
                    <a:pt x="2035429" y="331597"/>
                  </a:moveTo>
                  <a:lnTo>
                    <a:pt x="1923923" y="331597"/>
                  </a:lnTo>
                  <a:lnTo>
                    <a:pt x="1923923" y="651002"/>
                  </a:lnTo>
                  <a:lnTo>
                    <a:pt x="1835531" y="651002"/>
                  </a:lnTo>
                  <a:lnTo>
                    <a:pt x="1835531" y="331597"/>
                  </a:lnTo>
                  <a:lnTo>
                    <a:pt x="1724533" y="331597"/>
                  </a:lnTo>
                  <a:lnTo>
                    <a:pt x="1724533" y="259842"/>
                  </a:lnTo>
                  <a:lnTo>
                    <a:pt x="2035429" y="259842"/>
                  </a:lnTo>
                  <a:lnTo>
                    <a:pt x="2035429" y="331597"/>
                  </a:lnTo>
                  <a:close/>
                  <a:moveTo>
                    <a:pt x="2241169" y="651002"/>
                  </a:moveTo>
                  <a:lnTo>
                    <a:pt x="2214118" y="651002"/>
                  </a:lnTo>
                  <a:lnTo>
                    <a:pt x="2214118" y="259842"/>
                  </a:lnTo>
                  <a:lnTo>
                    <a:pt x="2241169" y="259842"/>
                  </a:lnTo>
                  <a:lnTo>
                    <a:pt x="2241169" y="651002"/>
                  </a:lnTo>
                  <a:close/>
                  <a:moveTo>
                    <a:pt x="2637155" y="651002"/>
                  </a:moveTo>
                  <a:lnTo>
                    <a:pt x="2618105" y="651002"/>
                  </a:lnTo>
                  <a:lnTo>
                    <a:pt x="2385187" y="334899"/>
                  </a:lnTo>
                  <a:cubicBezTo>
                    <a:pt x="2380488" y="328549"/>
                    <a:pt x="2376297" y="322199"/>
                    <a:pt x="2372614" y="315849"/>
                  </a:cubicBezTo>
                  <a:lnTo>
                    <a:pt x="2369058" y="310388"/>
                  </a:lnTo>
                  <a:lnTo>
                    <a:pt x="2367915" y="310388"/>
                  </a:lnTo>
                  <a:cubicBezTo>
                    <a:pt x="2368296" y="315087"/>
                    <a:pt x="2368423" y="320802"/>
                    <a:pt x="2368423" y="327533"/>
                  </a:cubicBezTo>
                  <a:lnTo>
                    <a:pt x="2368423" y="651002"/>
                  </a:lnTo>
                  <a:lnTo>
                    <a:pt x="2341372" y="651002"/>
                  </a:lnTo>
                  <a:lnTo>
                    <a:pt x="2341372" y="259842"/>
                  </a:lnTo>
                  <a:lnTo>
                    <a:pt x="2362073" y="259842"/>
                  </a:lnTo>
                  <a:lnTo>
                    <a:pt x="2593340" y="573278"/>
                  </a:lnTo>
                  <a:cubicBezTo>
                    <a:pt x="2598420" y="580136"/>
                    <a:pt x="2604008" y="588518"/>
                    <a:pt x="2609977" y="598424"/>
                  </a:cubicBezTo>
                  <a:lnTo>
                    <a:pt x="2611374" y="598424"/>
                  </a:lnTo>
                  <a:cubicBezTo>
                    <a:pt x="2610485" y="585724"/>
                    <a:pt x="2609977" y="574802"/>
                    <a:pt x="2609977" y="565658"/>
                  </a:cubicBezTo>
                  <a:lnTo>
                    <a:pt x="2609977" y="259842"/>
                  </a:lnTo>
                  <a:lnTo>
                    <a:pt x="2637028" y="259842"/>
                  </a:lnTo>
                  <a:lnTo>
                    <a:pt x="2637028" y="651002"/>
                  </a:lnTo>
                  <a:close/>
                  <a:moveTo>
                    <a:pt x="2900299" y="629412"/>
                  </a:moveTo>
                  <a:cubicBezTo>
                    <a:pt x="2879471" y="648335"/>
                    <a:pt x="2850007" y="657733"/>
                    <a:pt x="2812034" y="657733"/>
                  </a:cubicBezTo>
                  <a:cubicBezTo>
                    <a:pt x="2798572" y="657733"/>
                    <a:pt x="2783078" y="655574"/>
                    <a:pt x="2765552" y="651510"/>
                  </a:cubicBezTo>
                  <a:cubicBezTo>
                    <a:pt x="2748026" y="647319"/>
                    <a:pt x="2734564" y="642493"/>
                    <a:pt x="2725293" y="637032"/>
                  </a:cubicBezTo>
                  <a:lnTo>
                    <a:pt x="2725293" y="606171"/>
                  </a:lnTo>
                  <a:cubicBezTo>
                    <a:pt x="2753233" y="623951"/>
                    <a:pt x="2781681" y="632968"/>
                    <a:pt x="2810383" y="632968"/>
                  </a:cubicBezTo>
                  <a:cubicBezTo>
                    <a:pt x="2840990" y="632968"/>
                    <a:pt x="2864104" y="626618"/>
                    <a:pt x="2879979" y="614045"/>
                  </a:cubicBezTo>
                  <a:cubicBezTo>
                    <a:pt x="2895854" y="601472"/>
                    <a:pt x="2903728" y="583692"/>
                    <a:pt x="2903728" y="560959"/>
                  </a:cubicBezTo>
                  <a:cubicBezTo>
                    <a:pt x="2903728" y="540893"/>
                    <a:pt x="2898394" y="525018"/>
                    <a:pt x="2887726" y="513080"/>
                  </a:cubicBezTo>
                  <a:cubicBezTo>
                    <a:pt x="2877058" y="501142"/>
                    <a:pt x="2854071" y="484886"/>
                    <a:pt x="2818638" y="464439"/>
                  </a:cubicBezTo>
                  <a:cubicBezTo>
                    <a:pt x="2779014" y="441325"/>
                    <a:pt x="2753868" y="422021"/>
                    <a:pt x="2743327" y="406527"/>
                  </a:cubicBezTo>
                  <a:cubicBezTo>
                    <a:pt x="2732786" y="391033"/>
                    <a:pt x="2727452" y="372999"/>
                    <a:pt x="2727452" y="352679"/>
                  </a:cubicBezTo>
                  <a:cubicBezTo>
                    <a:pt x="2727452" y="324993"/>
                    <a:pt x="2738120" y="301625"/>
                    <a:pt x="2759583" y="282321"/>
                  </a:cubicBezTo>
                  <a:cubicBezTo>
                    <a:pt x="2781046" y="263017"/>
                    <a:pt x="2809621" y="253365"/>
                    <a:pt x="2845562" y="253365"/>
                  </a:cubicBezTo>
                  <a:cubicBezTo>
                    <a:pt x="2868803" y="253365"/>
                    <a:pt x="2892171" y="257302"/>
                    <a:pt x="2915412" y="265049"/>
                  </a:cubicBezTo>
                  <a:lnTo>
                    <a:pt x="2915412" y="293370"/>
                  </a:lnTo>
                  <a:cubicBezTo>
                    <a:pt x="2892552" y="282956"/>
                    <a:pt x="2868041" y="277876"/>
                    <a:pt x="2842006" y="277876"/>
                  </a:cubicBezTo>
                  <a:cubicBezTo>
                    <a:pt x="2815463" y="277876"/>
                    <a:pt x="2794381" y="284607"/>
                    <a:pt x="2778887" y="298069"/>
                  </a:cubicBezTo>
                  <a:cubicBezTo>
                    <a:pt x="2763393" y="311531"/>
                    <a:pt x="2755519" y="328676"/>
                    <a:pt x="2755519" y="349377"/>
                  </a:cubicBezTo>
                  <a:cubicBezTo>
                    <a:pt x="2755519" y="369443"/>
                    <a:pt x="2760853" y="385318"/>
                    <a:pt x="2771521" y="397129"/>
                  </a:cubicBezTo>
                  <a:cubicBezTo>
                    <a:pt x="2782189" y="408940"/>
                    <a:pt x="2805176" y="425069"/>
                    <a:pt x="2840355" y="445389"/>
                  </a:cubicBezTo>
                  <a:cubicBezTo>
                    <a:pt x="2876931" y="466090"/>
                    <a:pt x="2901188" y="484505"/>
                    <a:pt x="2913380" y="500634"/>
                  </a:cubicBezTo>
                  <a:cubicBezTo>
                    <a:pt x="2925445" y="516763"/>
                    <a:pt x="2931541" y="535178"/>
                    <a:pt x="2931541" y="556133"/>
                  </a:cubicBezTo>
                  <a:cubicBezTo>
                    <a:pt x="2931541" y="586105"/>
                    <a:pt x="2921127" y="610489"/>
                    <a:pt x="2900299" y="629412"/>
                  </a:cubicBezTo>
                  <a:close/>
                  <a:moveTo>
                    <a:pt x="3198114" y="459105"/>
                  </a:moveTo>
                  <a:cubicBezTo>
                    <a:pt x="3174365" y="482473"/>
                    <a:pt x="3141091" y="494157"/>
                    <a:pt x="3098419" y="494157"/>
                  </a:cubicBezTo>
                  <a:lnTo>
                    <a:pt x="3042285" y="494157"/>
                  </a:lnTo>
                  <a:lnTo>
                    <a:pt x="3042285" y="651002"/>
                  </a:lnTo>
                  <a:lnTo>
                    <a:pt x="3015234" y="651002"/>
                  </a:lnTo>
                  <a:lnTo>
                    <a:pt x="3015234" y="259842"/>
                  </a:lnTo>
                  <a:lnTo>
                    <a:pt x="3109595" y="259842"/>
                  </a:lnTo>
                  <a:cubicBezTo>
                    <a:pt x="3149727" y="259842"/>
                    <a:pt x="3180461" y="269113"/>
                    <a:pt x="3201797" y="287782"/>
                  </a:cubicBezTo>
                  <a:cubicBezTo>
                    <a:pt x="3223133" y="306451"/>
                    <a:pt x="3233674" y="333629"/>
                    <a:pt x="3233674" y="369443"/>
                  </a:cubicBezTo>
                  <a:cubicBezTo>
                    <a:pt x="3233801" y="405892"/>
                    <a:pt x="3221863" y="435737"/>
                    <a:pt x="3198114" y="459105"/>
                  </a:cubicBezTo>
                  <a:close/>
                  <a:moveTo>
                    <a:pt x="3346069" y="651002"/>
                  </a:moveTo>
                  <a:lnTo>
                    <a:pt x="3319018" y="651002"/>
                  </a:lnTo>
                  <a:lnTo>
                    <a:pt x="3319018" y="259842"/>
                  </a:lnTo>
                  <a:lnTo>
                    <a:pt x="3346069" y="259842"/>
                  </a:lnTo>
                  <a:lnTo>
                    <a:pt x="3346069" y="651002"/>
                  </a:lnTo>
                  <a:close/>
                  <a:moveTo>
                    <a:pt x="3657854" y="651002"/>
                  </a:moveTo>
                  <a:lnTo>
                    <a:pt x="3605784" y="536448"/>
                  </a:lnTo>
                  <a:cubicBezTo>
                    <a:pt x="3595116" y="512826"/>
                    <a:pt x="3584321" y="496951"/>
                    <a:pt x="3573653" y="488823"/>
                  </a:cubicBezTo>
                  <a:cubicBezTo>
                    <a:pt x="3562858" y="480695"/>
                    <a:pt x="3549523" y="476631"/>
                    <a:pt x="3533267" y="476631"/>
                  </a:cubicBezTo>
                  <a:lnTo>
                    <a:pt x="3484753" y="476631"/>
                  </a:lnTo>
                  <a:lnTo>
                    <a:pt x="3484753" y="650875"/>
                  </a:lnTo>
                  <a:lnTo>
                    <a:pt x="3457702" y="650875"/>
                  </a:lnTo>
                  <a:lnTo>
                    <a:pt x="3457702" y="259715"/>
                  </a:lnTo>
                  <a:lnTo>
                    <a:pt x="3566287" y="259715"/>
                  </a:lnTo>
                  <a:cubicBezTo>
                    <a:pt x="3600831" y="259715"/>
                    <a:pt x="3628009" y="268986"/>
                    <a:pt x="3647694" y="287655"/>
                  </a:cubicBezTo>
                  <a:cubicBezTo>
                    <a:pt x="3667379" y="306324"/>
                    <a:pt x="3677285" y="330835"/>
                    <a:pt x="3677285" y="361442"/>
                  </a:cubicBezTo>
                  <a:cubicBezTo>
                    <a:pt x="3677285" y="389636"/>
                    <a:pt x="3669157" y="413131"/>
                    <a:pt x="3653028" y="432054"/>
                  </a:cubicBezTo>
                  <a:cubicBezTo>
                    <a:pt x="3636899" y="450977"/>
                    <a:pt x="3614166" y="463169"/>
                    <a:pt x="3585083" y="468630"/>
                  </a:cubicBezTo>
                  <a:lnTo>
                    <a:pt x="3585083" y="469773"/>
                  </a:lnTo>
                  <a:cubicBezTo>
                    <a:pt x="3600577" y="475996"/>
                    <a:pt x="3615690" y="494792"/>
                    <a:pt x="3630422" y="526288"/>
                  </a:cubicBezTo>
                  <a:lnTo>
                    <a:pt x="3688461" y="650875"/>
                  </a:lnTo>
                  <a:lnTo>
                    <a:pt x="3657854" y="650875"/>
                  </a:lnTo>
                  <a:close/>
                  <a:moveTo>
                    <a:pt x="4022598" y="651002"/>
                  </a:moveTo>
                  <a:lnTo>
                    <a:pt x="3977894" y="529336"/>
                  </a:lnTo>
                  <a:lnTo>
                    <a:pt x="3808095" y="529336"/>
                  </a:lnTo>
                  <a:lnTo>
                    <a:pt x="3763391" y="651002"/>
                  </a:lnTo>
                  <a:lnTo>
                    <a:pt x="3733673" y="651002"/>
                  </a:lnTo>
                  <a:lnTo>
                    <a:pt x="3881247" y="259842"/>
                  </a:lnTo>
                  <a:lnTo>
                    <a:pt x="3906901" y="259842"/>
                  </a:lnTo>
                  <a:lnTo>
                    <a:pt x="4052824" y="651002"/>
                  </a:lnTo>
                  <a:lnTo>
                    <a:pt x="4022598" y="651002"/>
                  </a:lnTo>
                  <a:close/>
                  <a:moveTo>
                    <a:pt x="4288409" y="284734"/>
                  </a:moveTo>
                  <a:lnTo>
                    <a:pt x="4175506" y="284734"/>
                  </a:lnTo>
                  <a:lnTo>
                    <a:pt x="4175506" y="651002"/>
                  </a:lnTo>
                  <a:lnTo>
                    <a:pt x="4148836" y="651002"/>
                  </a:lnTo>
                  <a:lnTo>
                    <a:pt x="4148836" y="284734"/>
                  </a:lnTo>
                  <a:lnTo>
                    <a:pt x="4035933" y="284734"/>
                  </a:lnTo>
                  <a:lnTo>
                    <a:pt x="4035933" y="259969"/>
                  </a:lnTo>
                  <a:lnTo>
                    <a:pt x="4288536" y="259969"/>
                  </a:lnTo>
                  <a:lnTo>
                    <a:pt x="4288536" y="284734"/>
                  </a:lnTo>
                  <a:close/>
                  <a:moveTo>
                    <a:pt x="4393184" y="651002"/>
                  </a:moveTo>
                  <a:lnTo>
                    <a:pt x="4366133" y="651002"/>
                  </a:lnTo>
                  <a:lnTo>
                    <a:pt x="4366133" y="259842"/>
                  </a:lnTo>
                  <a:lnTo>
                    <a:pt x="4393184" y="259842"/>
                  </a:lnTo>
                  <a:lnTo>
                    <a:pt x="4393184" y="651002"/>
                  </a:lnTo>
                  <a:close/>
                  <a:moveTo>
                    <a:pt x="4788662" y="602234"/>
                  </a:moveTo>
                  <a:cubicBezTo>
                    <a:pt x="4755261" y="639318"/>
                    <a:pt x="4710430" y="657860"/>
                    <a:pt x="4654423" y="657860"/>
                  </a:cubicBezTo>
                  <a:cubicBezTo>
                    <a:pt x="4599178" y="657860"/>
                    <a:pt x="4555109" y="639445"/>
                    <a:pt x="4522216" y="602742"/>
                  </a:cubicBezTo>
                  <a:cubicBezTo>
                    <a:pt x="4489450" y="566039"/>
                    <a:pt x="4472940" y="518287"/>
                    <a:pt x="4472940" y="459486"/>
                  </a:cubicBezTo>
                  <a:cubicBezTo>
                    <a:pt x="4472940" y="397129"/>
                    <a:pt x="4489831" y="347091"/>
                    <a:pt x="4523486" y="309626"/>
                  </a:cubicBezTo>
                  <a:cubicBezTo>
                    <a:pt x="4557268" y="272034"/>
                    <a:pt x="4603242" y="253238"/>
                    <a:pt x="4661662" y="253238"/>
                  </a:cubicBezTo>
                  <a:cubicBezTo>
                    <a:pt x="4714367" y="253238"/>
                    <a:pt x="4757039" y="271272"/>
                    <a:pt x="4789678" y="307340"/>
                  </a:cubicBezTo>
                  <a:cubicBezTo>
                    <a:pt x="4822317" y="343408"/>
                    <a:pt x="4838573" y="390779"/>
                    <a:pt x="4838573" y="449326"/>
                  </a:cubicBezTo>
                  <a:cubicBezTo>
                    <a:pt x="4838827" y="514223"/>
                    <a:pt x="4822063" y="565023"/>
                    <a:pt x="4788662" y="602234"/>
                  </a:cubicBezTo>
                  <a:close/>
                  <a:moveTo>
                    <a:pt x="5214366" y="651002"/>
                  </a:moveTo>
                  <a:lnTo>
                    <a:pt x="5195316" y="651002"/>
                  </a:lnTo>
                  <a:lnTo>
                    <a:pt x="4962398" y="334899"/>
                  </a:lnTo>
                  <a:cubicBezTo>
                    <a:pt x="4957699" y="328549"/>
                    <a:pt x="4953508" y="322199"/>
                    <a:pt x="4949825" y="315849"/>
                  </a:cubicBezTo>
                  <a:lnTo>
                    <a:pt x="4946269" y="310388"/>
                  </a:lnTo>
                  <a:lnTo>
                    <a:pt x="4945126" y="310388"/>
                  </a:lnTo>
                  <a:cubicBezTo>
                    <a:pt x="4945507" y="315087"/>
                    <a:pt x="4945634" y="320802"/>
                    <a:pt x="4945634" y="327533"/>
                  </a:cubicBezTo>
                  <a:lnTo>
                    <a:pt x="4945634" y="651002"/>
                  </a:lnTo>
                  <a:lnTo>
                    <a:pt x="4918583" y="651002"/>
                  </a:lnTo>
                  <a:lnTo>
                    <a:pt x="4918583" y="259842"/>
                  </a:lnTo>
                  <a:lnTo>
                    <a:pt x="4939284" y="259842"/>
                  </a:lnTo>
                  <a:lnTo>
                    <a:pt x="5170551" y="573278"/>
                  </a:lnTo>
                  <a:cubicBezTo>
                    <a:pt x="5175631" y="580136"/>
                    <a:pt x="5181219" y="588518"/>
                    <a:pt x="5187188" y="598424"/>
                  </a:cubicBezTo>
                  <a:lnTo>
                    <a:pt x="5188585" y="598424"/>
                  </a:lnTo>
                  <a:cubicBezTo>
                    <a:pt x="5187696" y="585724"/>
                    <a:pt x="5187188" y="574802"/>
                    <a:pt x="5187188" y="565658"/>
                  </a:cubicBezTo>
                  <a:lnTo>
                    <a:pt x="5187188" y="259842"/>
                  </a:lnTo>
                  <a:lnTo>
                    <a:pt x="5214239" y="259842"/>
                  </a:lnTo>
                  <a:lnTo>
                    <a:pt x="5214239" y="651002"/>
                  </a:lnTo>
                  <a:close/>
                </a:path>
              </a:pathLst>
            </a:custGeom>
            <a:solidFill>
              <a:srgbClr val="FFFFFF">
                <a:alpha val="80000"/>
              </a:srgbClr>
            </a:solidFill>
            <a:ln w="9525" cap="flat">
              <a:noFill/>
              <a:prstDash val="solid"/>
              <a:miter/>
            </a:ln>
          </p:spPr>
          <p:txBody>
            <a:bodyPr rtlCol="0" anchor="ctr"/>
            <a:lstStyle/>
            <a:p>
              <a:endParaRPr lang="en-US" dirty="0"/>
            </a:p>
          </p:txBody>
        </p:sp>
      </p:grpSp>
      <p:sp>
        <p:nvSpPr>
          <p:cNvPr id="65" name="Title 1">
            <a:extLst>
              <a:ext uri="{FF2B5EF4-FFF2-40B4-BE49-F238E27FC236}">
                <a16:creationId xmlns:a16="http://schemas.microsoft.com/office/drawing/2014/main" id="{A4C14FF7-A90E-424C-AC70-DBC8F95191CB}"/>
              </a:ext>
            </a:extLst>
          </p:cNvPr>
          <p:cNvSpPr txBox="1">
            <a:spLocks/>
          </p:cNvSpPr>
          <p:nvPr userDrawn="1"/>
        </p:nvSpPr>
        <p:spPr>
          <a:xfrm>
            <a:off x="4388148" y="3267635"/>
            <a:ext cx="1257297" cy="534585"/>
          </a:xfrm>
          <a:prstGeom prst="rect">
            <a:avLst/>
          </a:prstGeom>
          <a:ln>
            <a:noFill/>
          </a:ln>
        </p:spPr>
        <p:txBody>
          <a:bodyPr/>
          <a:lstStyle>
            <a:lvl1pPr algn="l" defTabSz="982980" rtl="0" eaLnBrk="1" latinLnBrk="0" hangingPunct="1">
              <a:lnSpc>
                <a:spcPct val="90000"/>
              </a:lnSpc>
              <a:spcBef>
                <a:spcPct val="0"/>
              </a:spcBef>
              <a:buNone/>
              <a:defRPr sz="4730" kern="1200">
                <a:solidFill>
                  <a:schemeClr val="tx1"/>
                </a:solidFill>
                <a:latin typeface="+mj-lt"/>
                <a:ea typeface="+mj-ea"/>
                <a:cs typeface="+mj-cs"/>
              </a:defRPr>
            </a:lvl1pPr>
          </a:lstStyle>
          <a:p>
            <a:r>
              <a:rPr lang="en-US" sz="1200" dirty="0">
                <a:solidFill>
                  <a:schemeClr val="tx1">
                    <a:lumMod val="75000"/>
                    <a:lumOff val="25000"/>
                  </a:schemeClr>
                </a:solidFill>
                <a:latin typeface="Segoe UI Light" panose="020B0502040204020203" pitchFamily="34" charset="0"/>
                <a:cs typeface="Segoe UI Light" panose="020B0502040204020203" pitchFamily="34" charset="0"/>
              </a:rPr>
              <a:t>Presented to</a:t>
            </a:r>
            <a:endParaRPr lang="en-US" sz="1200" b="1" cap="all" dirty="0">
              <a:solidFill>
                <a:schemeClr val="tx1">
                  <a:lumMod val="75000"/>
                  <a:lumOff val="25000"/>
                </a:schemeClr>
              </a:solidFill>
              <a:latin typeface="Segoe UI" panose="020B0502040204020203" pitchFamily="34" charset="0"/>
              <a:cs typeface="Segoe UI" panose="020B0502040204020203" pitchFamily="34" charset="0"/>
            </a:endParaRPr>
          </a:p>
          <a:p>
            <a:r>
              <a:rPr lang="en-US" sz="1200" dirty="0">
                <a:solidFill>
                  <a:schemeClr val="tx1">
                    <a:lumMod val="75000"/>
                    <a:lumOff val="25000"/>
                  </a:schemeClr>
                </a:solidFill>
                <a:latin typeface="Segoe UI Light" panose="020B0502040204020203" pitchFamily="34" charset="0"/>
                <a:cs typeface="Segoe UI Light" panose="020B0502040204020203" pitchFamily="34" charset="0"/>
              </a:rPr>
              <a:t>by</a:t>
            </a:r>
            <a:endParaRPr lang="en-US" sz="1200" b="1" cap="all" dirty="0">
              <a:solidFill>
                <a:schemeClr val="tx1">
                  <a:lumMod val="75000"/>
                  <a:lumOff val="25000"/>
                </a:schemeClr>
              </a:solidFill>
              <a:latin typeface="Segoe UI" panose="020B0502040204020203" pitchFamily="34" charset="0"/>
              <a:cs typeface="Segoe UI" panose="020B0502040204020203" pitchFamily="34" charset="0"/>
            </a:endParaRPr>
          </a:p>
          <a:p>
            <a:endParaRPr lang="en-US" sz="1100" b="1" cap="all" dirty="0">
              <a:solidFill>
                <a:schemeClr val="tx1">
                  <a:lumMod val="75000"/>
                  <a:lumOff val="25000"/>
                </a:schemeClr>
              </a:solidFill>
              <a:latin typeface="Segoe UI" panose="020B0502040204020203" pitchFamily="34" charset="0"/>
              <a:cs typeface="Segoe UI" panose="020B0502040204020203" pitchFamily="34" charset="0"/>
            </a:endParaRPr>
          </a:p>
          <a:p>
            <a:endParaRPr lang="en-US" sz="1100" dirty="0">
              <a:solidFill>
                <a:schemeClr val="tx1">
                  <a:lumMod val="75000"/>
                  <a:lumOff val="25000"/>
                </a:schemeClr>
              </a:solidFill>
              <a:latin typeface="Segoe UI Light" panose="020B0502040204020203" pitchFamily="34" charset="0"/>
              <a:cs typeface="Segoe UI Light" panose="020B0502040204020203" pitchFamily="34" charset="0"/>
            </a:endParaRPr>
          </a:p>
        </p:txBody>
      </p:sp>
      <p:sp>
        <p:nvSpPr>
          <p:cNvPr id="66" name="Text Placeholder 9">
            <a:extLst>
              <a:ext uri="{FF2B5EF4-FFF2-40B4-BE49-F238E27FC236}">
                <a16:creationId xmlns:a16="http://schemas.microsoft.com/office/drawing/2014/main" id="{91633FAC-0E89-4BF4-A6BD-BBE391B1AF21}"/>
              </a:ext>
            </a:extLst>
          </p:cNvPr>
          <p:cNvSpPr>
            <a:spLocks noGrp="1"/>
          </p:cNvSpPr>
          <p:nvPr>
            <p:ph type="body" sz="quarter" idx="10" hasCustomPrompt="1"/>
          </p:nvPr>
        </p:nvSpPr>
        <p:spPr>
          <a:xfrm>
            <a:off x="228913" y="3467463"/>
            <a:ext cx="2078502" cy="287338"/>
          </a:xfrm>
          <a:prstGeom prst="rect">
            <a:avLst/>
          </a:prstGeom>
        </p:spPr>
        <p:txBody>
          <a:bodyPr/>
          <a:lstStyle>
            <a:lvl1pPr marL="0" indent="0">
              <a:buNone/>
              <a:defRPr sz="1200" b="1" cap="all" baseline="0">
                <a:solidFill>
                  <a:schemeClr val="tx1">
                    <a:lumMod val="75000"/>
                    <a:lumOff val="25000"/>
                  </a:schemeClr>
                </a:solidFill>
                <a:latin typeface="Segoe UI" panose="020B0502040204020203" pitchFamily="34" charset="0"/>
                <a:cs typeface="Segoe UI" panose="020B0502040204020203" pitchFamily="34" charset="0"/>
              </a:defRPr>
            </a:lvl1pPr>
          </a:lstStyle>
          <a:p>
            <a:pPr lvl="0"/>
            <a:r>
              <a:rPr lang="en-US" dirty="0"/>
              <a:t>Program name</a:t>
            </a:r>
          </a:p>
        </p:txBody>
      </p:sp>
      <p:sp>
        <p:nvSpPr>
          <p:cNvPr id="67" name="Text Placeholder 9">
            <a:extLst>
              <a:ext uri="{FF2B5EF4-FFF2-40B4-BE49-F238E27FC236}">
                <a16:creationId xmlns:a16="http://schemas.microsoft.com/office/drawing/2014/main" id="{1308F21E-92F5-4544-9329-BDB6B612BF12}"/>
              </a:ext>
            </a:extLst>
          </p:cNvPr>
          <p:cNvSpPr>
            <a:spLocks noGrp="1"/>
          </p:cNvSpPr>
          <p:nvPr>
            <p:ph type="body" sz="quarter" idx="11" hasCustomPrompt="1"/>
          </p:nvPr>
        </p:nvSpPr>
        <p:spPr>
          <a:xfrm>
            <a:off x="2310273" y="3464605"/>
            <a:ext cx="2078502" cy="287338"/>
          </a:xfrm>
          <a:prstGeom prst="rect">
            <a:avLst/>
          </a:prstGeom>
        </p:spPr>
        <p:txBody>
          <a:bodyPr/>
          <a:lstStyle>
            <a:lvl1pPr marL="0" indent="0">
              <a:buNone/>
              <a:defRPr sz="1200" b="1" cap="all" baseline="0">
                <a:solidFill>
                  <a:schemeClr val="tx1">
                    <a:lumMod val="75000"/>
                    <a:lumOff val="25000"/>
                  </a:schemeClr>
                </a:solidFill>
                <a:latin typeface="Segoe UI" panose="020B0502040204020203" pitchFamily="34" charset="0"/>
                <a:cs typeface="Segoe UI" panose="020B0502040204020203" pitchFamily="34" charset="0"/>
              </a:defRPr>
            </a:lvl1pPr>
          </a:lstStyle>
          <a:p>
            <a:pPr lvl="0"/>
            <a:r>
              <a:rPr lang="en-US" dirty="0"/>
              <a:t>Hotel / venue</a:t>
            </a:r>
          </a:p>
        </p:txBody>
      </p:sp>
      <p:sp>
        <p:nvSpPr>
          <p:cNvPr id="68" name="Text Placeholder 9">
            <a:extLst>
              <a:ext uri="{FF2B5EF4-FFF2-40B4-BE49-F238E27FC236}">
                <a16:creationId xmlns:a16="http://schemas.microsoft.com/office/drawing/2014/main" id="{0FBB4123-2542-4044-922F-3C26F79C815C}"/>
              </a:ext>
            </a:extLst>
          </p:cNvPr>
          <p:cNvSpPr>
            <a:spLocks noGrp="1"/>
          </p:cNvSpPr>
          <p:nvPr>
            <p:ph type="body" sz="quarter" idx="12" hasCustomPrompt="1"/>
          </p:nvPr>
        </p:nvSpPr>
        <p:spPr>
          <a:xfrm>
            <a:off x="2310273" y="3248683"/>
            <a:ext cx="2078502" cy="287338"/>
          </a:xfrm>
          <a:prstGeom prst="rect">
            <a:avLst/>
          </a:prstGeom>
        </p:spPr>
        <p:txBody>
          <a:bodyPr/>
          <a:lstStyle>
            <a:lvl1pPr marL="0" indent="0">
              <a:buNone/>
              <a:defRPr sz="1600" b="0" cap="none" baseline="0">
                <a:solidFill>
                  <a:schemeClr val="tx1">
                    <a:lumMod val="75000"/>
                    <a:lumOff val="25000"/>
                  </a:schemeClr>
                </a:solidFill>
                <a:latin typeface="Segoe UI Light" panose="020B0502040204020203" pitchFamily="34" charset="0"/>
                <a:cs typeface="Segoe UI Light" panose="020B0502040204020203" pitchFamily="34" charset="0"/>
              </a:defRPr>
            </a:lvl1pPr>
          </a:lstStyle>
          <a:p>
            <a:pPr lvl="0"/>
            <a:r>
              <a:rPr lang="en-US" dirty="0"/>
              <a:t>Month, Day, Year</a:t>
            </a:r>
          </a:p>
        </p:txBody>
      </p:sp>
      <p:sp>
        <p:nvSpPr>
          <p:cNvPr id="69" name="Text Placeholder 9">
            <a:extLst>
              <a:ext uri="{FF2B5EF4-FFF2-40B4-BE49-F238E27FC236}">
                <a16:creationId xmlns:a16="http://schemas.microsoft.com/office/drawing/2014/main" id="{0CA48AC7-879D-4374-A63D-C6E06004792E}"/>
              </a:ext>
            </a:extLst>
          </p:cNvPr>
          <p:cNvSpPr>
            <a:spLocks noGrp="1"/>
          </p:cNvSpPr>
          <p:nvPr>
            <p:ph type="body" sz="quarter" idx="13" hasCustomPrompt="1"/>
          </p:nvPr>
        </p:nvSpPr>
        <p:spPr>
          <a:xfrm>
            <a:off x="5231130" y="3267635"/>
            <a:ext cx="2610975" cy="287338"/>
          </a:xfrm>
          <a:prstGeom prst="rect">
            <a:avLst/>
          </a:prstGeom>
        </p:spPr>
        <p:txBody>
          <a:bodyPr/>
          <a:lstStyle>
            <a:lvl1pPr marL="0" indent="0">
              <a:buNone/>
              <a:defRPr sz="1200" b="1" cap="all" baseline="0">
                <a:solidFill>
                  <a:schemeClr val="tx1">
                    <a:lumMod val="75000"/>
                    <a:lumOff val="25000"/>
                  </a:schemeClr>
                </a:solidFill>
                <a:latin typeface="Segoe UI" panose="020B0502040204020203" pitchFamily="34" charset="0"/>
                <a:cs typeface="Segoe UI" panose="020B0502040204020203" pitchFamily="34" charset="0"/>
              </a:defRPr>
            </a:lvl1pPr>
          </a:lstStyle>
          <a:p>
            <a:pPr lvl="0"/>
            <a:r>
              <a:rPr lang="en-US" sz="1200" b="1" cap="all" baseline="0" dirty="0">
                <a:latin typeface="Segoe UI" panose="020B0502040204020203" pitchFamily="34" charset="0"/>
                <a:cs typeface="Segoe UI" panose="020B0502040204020203" pitchFamily="34" charset="0"/>
              </a:rPr>
              <a:t>CLIENT FIRST Last</a:t>
            </a:r>
            <a:endParaRPr lang="en-US" dirty="0"/>
          </a:p>
        </p:txBody>
      </p:sp>
      <p:sp>
        <p:nvSpPr>
          <p:cNvPr id="70" name="Text Placeholder 9">
            <a:extLst>
              <a:ext uri="{FF2B5EF4-FFF2-40B4-BE49-F238E27FC236}">
                <a16:creationId xmlns:a16="http://schemas.microsoft.com/office/drawing/2014/main" id="{17F43C7C-A432-4DA9-9574-C8BDF5FB41BE}"/>
              </a:ext>
            </a:extLst>
          </p:cNvPr>
          <p:cNvSpPr>
            <a:spLocks noGrp="1"/>
          </p:cNvSpPr>
          <p:nvPr>
            <p:ph type="body" sz="quarter" idx="14" hasCustomPrompt="1"/>
          </p:nvPr>
        </p:nvSpPr>
        <p:spPr>
          <a:xfrm>
            <a:off x="4584541" y="3434414"/>
            <a:ext cx="4309775" cy="287338"/>
          </a:xfrm>
          <a:prstGeom prst="rect">
            <a:avLst/>
          </a:prstGeom>
        </p:spPr>
        <p:txBody>
          <a:bodyPr/>
          <a:lstStyle>
            <a:lvl1pPr marL="0" indent="0">
              <a:buNone/>
              <a:defRPr sz="1200" b="1" cap="all" baseline="0">
                <a:solidFill>
                  <a:schemeClr val="tx1">
                    <a:lumMod val="75000"/>
                    <a:lumOff val="25000"/>
                  </a:schemeClr>
                </a:solidFill>
                <a:latin typeface="Segoe UI" panose="020B0502040204020203" pitchFamily="34" charset="0"/>
                <a:cs typeface="Segoe UI" panose="020B0502040204020203" pitchFamily="34" charset="0"/>
              </a:defRPr>
            </a:lvl1pPr>
          </a:lstStyle>
          <a:p>
            <a:pPr lvl="0"/>
            <a:r>
              <a:rPr lang="en-US" sz="1200" b="1" cap="all" baseline="0" dirty="0">
                <a:latin typeface="Segoe UI" panose="020B0502040204020203" pitchFamily="34" charset="0"/>
                <a:cs typeface="Segoe UI" panose="020B0502040204020203" pitchFamily="34" charset="0"/>
              </a:rPr>
              <a:t>FIRST LAST, HELLO! title</a:t>
            </a:r>
            <a:endParaRPr lang="en-US" dirty="0"/>
          </a:p>
        </p:txBody>
      </p:sp>
      <p:sp>
        <p:nvSpPr>
          <p:cNvPr id="71" name="Text Placeholder 9">
            <a:extLst>
              <a:ext uri="{FF2B5EF4-FFF2-40B4-BE49-F238E27FC236}">
                <a16:creationId xmlns:a16="http://schemas.microsoft.com/office/drawing/2014/main" id="{F63C61EF-AA73-4F5A-B3C4-17D44A334E19}"/>
              </a:ext>
            </a:extLst>
          </p:cNvPr>
          <p:cNvSpPr>
            <a:spLocks noGrp="1"/>
          </p:cNvSpPr>
          <p:nvPr>
            <p:ph type="body" sz="quarter" idx="15" hasCustomPrompt="1"/>
          </p:nvPr>
        </p:nvSpPr>
        <p:spPr>
          <a:xfrm>
            <a:off x="228598" y="3247926"/>
            <a:ext cx="2078502" cy="287338"/>
          </a:xfrm>
          <a:prstGeom prst="rect">
            <a:avLst/>
          </a:prstGeom>
        </p:spPr>
        <p:txBody>
          <a:bodyPr/>
          <a:lstStyle>
            <a:lvl1pPr marL="0" indent="0">
              <a:buNone/>
              <a:defRPr sz="1600" b="0" cap="none" baseline="0">
                <a:solidFill>
                  <a:schemeClr val="tx1">
                    <a:lumMod val="75000"/>
                    <a:lumOff val="25000"/>
                  </a:schemeClr>
                </a:solidFill>
                <a:latin typeface="Segoe UI Light" panose="020B0502040204020203" pitchFamily="34" charset="0"/>
                <a:cs typeface="Segoe UI Light" panose="020B0502040204020203" pitchFamily="34" charset="0"/>
              </a:defRPr>
            </a:lvl1pPr>
          </a:lstStyle>
          <a:p>
            <a:pPr lvl="0"/>
            <a:r>
              <a:rPr lang="en-US" dirty="0"/>
              <a:t>Client</a:t>
            </a:r>
          </a:p>
        </p:txBody>
      </p:sp>
      <p:grpSp>
        <p:nvGrpSpPr>
          <p:cNvPr id="25" name="Group 24">
            <a:extLst>
              <a:ext uri="{FF2B5EF4-FFF2-40B4-BE49-F238E27FC236}">
                <a16:creationId xmlns:a16="http://schemas.microsoft.com/office/drawing/2014/main" id="{84613FFF-2E55-4692-BDF5-F0F0B43D83D9}"/>
              </a:ext>
            </a:extLst>
          </p:cNvPr>
          <p:cNvGrpSpPr/>
          <p:nvPr userDrawn="1"/>
        </p:nvGrpSpPr>
        <p:grpSpPr>
          <a:xfrm>
            <a:off x="231701" y="6967728"/>
            <a:ext cx="347472" cy="347472"/>
            <a:chOff x="-752467" y="5027421"/>
            <a:chExt cx="347472" cy="347472"/>
          </a:xfrm>
        </p:grpSpPr>
        <p:sp>
          <p:nvSpPr>
            <p:cNvPr id="29" name="Freeform: Shape 28">
              <a:extLst>
                <a:ext uri="{FF2B5EF4-FFF2-40B4-BE49-F238E27FC236}">
                  <a16:creationId xmlns:a16="http://schemas.microsoft.com/office/drawing/2014/main" id="{50B0C622-7B85-4902-AD40-5896E65A52D0}"/>
                </a:ext>
              </a:extLst>
            </p:cNvPr>
            <p:cNvSpPr/>
            <p:nvPr userDrawn="1"/>
          </p:nvSpPr>
          <p:spPr>
            <a:xfrm>
              <a:off x="-693420" y="5041900"/>
              <a:ext cx="251460" cy="309880"/>
            </a:xfrm>
            <a:custGeom>
              <a:avLst/>
              <a:gdLst>
                <a:gd name="connsiteX0" fmla="*/ 91440 w 251460"/>
                <a:gd name="connsiteY0" fmla="*/ 0 h 309880"/>
                <a:gd name="connsiteX1" fmla="*/ 0 w 251460"/>
                <a:gd name="connsiteY1" fmla="*/ 45720 h 309880"/>
                <a:gd name="connsiteX2" fmla="*/ 2540 w 251460"/>
                <a:gd name="connsiteY2" fmla="*/ 246380 h 309880"/>
                <a:gd name="connsiteX3" fmla="*/ 55880 w 251460"/>
                <a:gd name="connsiteY3" fmla="*/ 309880 h 309880"/>
                <a:gd name="connsiteX4" fmla="*/ 129540 w 251460"/>
                <a:gd name="connsiteY4" fmla="*/ 307340 h 309880"/>
                <a:gd name="connsiteX5" fmla="*/ 251460 w 251460"/>
                <a:gd name="connsiteY5" fmla="*/ 137160 h 309880"/>
                <a:gd name="connsiteX6" fmla="*/ 208280 w 251460"/>
                <a:gd name="connsiteY6" fmla="*/ 15240 h 309880"/>
                <a:gd name="connsiteX7" fmla="*/ 91440 w 251460"/>
                <a:gd name="connsiteY7" fmla="*/ 0 h 30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460" h="309880">
                  <a:moveTo>
                    <a:pt x="91440" y="0"/>
                  </a:moveTo>
                  <a:lnTo>
                    <a:pt x="0" y="45720"/>
                  </a:lnTo>
                  <a:cubicBezTo>
                    <a:pt x="847" y="112607"/>
                    <a:pt x="1693" y="179493"/>
                    <a:pt x="2540" y="246380"/>
                  </a:cubicBezTo>
                  <a:lnTo>
                    <a:pt x="55880" y="309880"/>
                  </a:lnTo>
                  <a:lnTo>
                    <a:pt x="129540" y="307340"/>
                  </a:lnTo>
                  <a:lnTo>
                    <a:pt x="251460" y="137160"/>
                  </a:lnTo>
                  <a:lnTo>
                    <a:pt x="208280" y="15240"/>
                  </a:lnTo>
                  <a:lnTo>
                    <a:pt x="91440" y="0"/>
                  </a:lnTo>
                  <a:close/>
                </a:path>
              </a:pathLst>
            </a:custGeom>
            <a:solidFill>
              <a:srgbClr val="008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a:extLst>
                <a:ext uri="{FF2B5EF4-FFF2-40B4-BE49-F238E27FC236}">
                  <a16:creationId xmlns:a16="http://schemas.microsoft.com/office/drawing/2014/main" id="{289E7B97-C165-45D3-82A3-1E7CB5F7E41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2467" y="5027421"/>
              <a:ext cx="347472" cy="347472"/>
            </a:xfrm>
            <a:prstGeom prst="rect">
              <a:avLst/>
            </a:prstGeom>
          </p:spPr>
        </p:pic>
      </p:grpSp>
    </p:spTree>
    <p:extLst>
      <p:ext uri="{BB962C8B-B14F-4D97-AF65-F5344CB8AC3E}">
        <p14:creationId xmlns:p14="http://schemas.microsoft.com/office/powerpoint/2010/main" val="824794172"/>
      </p:ext>
    </p:extLst>
  </p:cSld>
  <p:clrMapOvr>
    <a:masterClrMapping/>
  </p:clrMapOvr>
  <p:extLst>
    <p:ext uri="{DCECCB84-F9BA-43D5-87BE-67443E8EF086}">
      <p15:sldGuideLst xmlns:p15="http://schemas.microsoft.com/office/powerpoint/2012/main">
        <p15:guide id="1" orient="horz" pos="2376">
          <p15:clr>
            <a:srgbClr val="FBAE40"/>
          </p15:clr>
        </p15:guide>
        <p15:guide id="3" pos="3196">
          <p15:clr>
            <a:srgbClr val="FBAE40"/>
          </p15:clr>
        </p15:guide>
        <p15:guide id="4">
          <p15:clr>
            <a:srgbClr val="FBAE40"/>
          </p15:clr>
        </p15:guide>
        <p15:guide id="5" pos="619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ext 1">
    <p:spTree>
      <p:nvGrpSpPr>
        <p:cNvPr id="1" name=""/>
        <p:cNvGrpSpPr/>
        <p:nvPr/>
      </p:nvGrpSpPr>
      <p:grpSpPr>
        <a:xfrm>
          <a:off x="0" y="0"/>
          <a:ext cx="0" cy="0"/>
          <a:chOff x="0" y="0"/>
          <a:chExt cx="0" cy="0"/>
        </a:xfrm>
      </p:grpSpPr>
      <p:sp>
        <p:nvSpPr>
          <p:cNvPr id="2" name="Title 1"/>
          <p:cNvSpPr>
            <a:spLocks noGrp="1"/>
          </p:cNvSpPr>
          <p:nvPr>
            <p:ph type="title"/>
          </p:nvPr>
        </p:nvSpPr>
        <p:spPr>
          <a:xfrm>
            <a:off x="652650" y="401639"/>
            <a:ext cx="8478203" cy="1458119"/>
          </a:xfrm>
        </p:spPr>
        <p:txBody>
          <a:bodyPr/>
          <a:lstStyle>
            <a:lvl1pPr>
              <a:defRPr b="0" i="0">
                <a:solidFill>
                  <a:schemeClr val="bg1">
                    <a:lumMod val="50000"/>
                  </a:schemeClr>
                </a:solidFill>
                <a:latin typeface="Segoe UI Light" panose="020B0502040204020203" pitchFamily="34" charset="0"/>
                <a:cs typeface="Segoe UI Light" panose="020B05020402040202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184320" indent="-184320">
              <a:buClr>
                <a:schemeClr val="bg1">
                  <a:lumMod val="50000"/>
                </a:schemeClr>
              </a:buClr>
              <a:buFont typeface="Segoe UI Light" panose="020B0502040204020203" pitchFamily="34" charset="0"/>
              <a:buChar char="­"/>
              <a:defRPr>
                <a:latin typeface="Segoe UI Light" panose="020B0502040204020203" pitchFamily="34" charset="0"/>
                <a:cs typeface="Segoe UI Light" panose="020B0502040204020203" pitchFamily="34" charset="0"/>
              </a:defRPr>
            </a:lvl1pPr>
            <a:lvl2pPr marL="552961" indent="-184320">
              <a:buClr>
                <a:schemeClr val="bg1">
                  <a:lumMod val="50000"/>
                </a:schemeClr>
              </a:buClr>
              <a:buFont typeface="Segoe UI Light" panose="020B0502040204020203" pitchFamily="34" charset="0"/>
              <a:buChar char="­"/>
              <a:defRPr>
                <a:latin typeface="Segoe UI Light" panose="020B0502040204020203" pitchFamily="34" charset="0"/>
                <a:cs typeface="Segoe UI Light" panose="020B0502040204020203" pitchFamily="34" charset="0"/>
              </a:defRPr>
            </a:lvl2pPr>
            <a:lvl3pPr marL="921601" indent="-184320">
              <a:buClr>
                <a:schemeClr val="bg1">
                  <a:lumMod val="50000"/>
                </a:schemeClr>
              </a:buClr>
              <a:buFont typeface="Segoe UI Light" panose="020B0502040204020203" pitchFamily="34" charset="0"/>
              <a:buChar char="­"/>
              <a:defRPr>
                <a:latin typeface="Segoe UI Light" panose="020B0502040204020203" pitchFamily="34" charset="0"/>
                <a:cs typeface="Segoe UI Light" panose="020B0502040204020203" pitchFamily="34" charset="0"/>
              </a:defRPr>
            </a:lvl3pPr>
            <a:lvl4pPr marL="1290241" indent="-184320">
              <a:buClr>
                <a:schemeClr val="bg1">
                  <a:lumMod val="50000"/>
                </a:schemeClr>
              </a:buClr>
              <a:buFont typeface="Segoe UI Light" panose="020B0502040204020203" pitchFamily="34" charset="0"/>
              <a:buChar char="­"/>
              <a:defRPr>
                <a:latin typeface="Segoe UI Light" panose="020B0502040204020203" pitchFamily="34" charset="0"/>
                <a:cs typeface="Segoe UI Light" panose="020B0502040204020203" pitchFamily="34" charset="0"/>
              </a:defRPr>
            </a:lvl4pPr>
            <a:lvl5pPr marL="1658882" indent="-184320">
              <a:buClr>
                <a:schemeClr val="bg1">
                  <a:lumMod val="50000"/>
                </a:schemeClr>
              </a:buClr>
              <a:buFont typeface="Segoe UI Light" panose="020B0502040204020203" pitchFamily="34" charset="0"/>
              <a:buChar char="­"/>
              <a:defRPr>
                <a:latin typeface="Segoe UI Light" panose="020B0502040204020203" pitchFamily="34" charset="0"/>
                <a:cs typeface="Segoe UI Light"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Tree>
    <p:extLst>
      <p:ext uri="{BB962C8B-B14F-4D97-AF65-F5344CB8AC3E}">
        <p14:creationId xmlns:p14="http://schemas.microsoft.com/office/powerpoint/2010/main" val="257561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ext 2">
    <p:spTree>
      <p:nvGrpSpPr>
        <p:cNvPr id="1" name=""/>
        <p:cNvGrpSpPr/>
        <p:nvPr/>
      </p:nvGrpSpPr>
      <p:grpSpPr>
        <a:xfrm>
          <a:off x="0" y="0"/>
          <a:ext cx="0" cy="0"/>
          <a:chOff x="0" y="0"/>
          <a:chExt cx="0" cy="0"/>
        </a:xfrm>
      </p:grpSpPr>
      <p:sp>
        <p:nvSpPr>
          <p:cNvPr id="2" name="Title 1"/>
          <p:cNvSpPr>
            <a:spLocks noGrp="1"/>
          </p:cNvSpPr>
          <p:nvPr>
            <p:ph type="title"/>
          </p:nvPr>
        </p:nvSpPr>
        <p:spPr>
          <a:xfrm>
            <a:off x="652651" y="401638"/>
            <a:ext cx="8478203" cy="1458119"/>
          </a:xfrm>
        </p:spPr>
        <p:txBody>
          <a:bodyPr/>
          <a:lstStyle>
            <a:lvl1pPr>
              <a:defRPr b="0">
                <a:solidFill>
                  <a:srgbClr val="7F7F7F"/>
                </a:solidFill>
                <a:latin typeface="Segoe UI Light" panose="020B0502040204020203" pitchFamily="34" charset="0"/>
                <a:cs typeface="Segoe UI Light" panose="020B0502040204020203" pitchFamily="34" charset="0"/>
              </a:defRPr>
            </a:lvl1pPr>
          </a:lstStyle>
          <a:p>
            <a:r>
              <a:rPr lang="en-US" dirty="0"/>
              <a:t>Click to edit Master title style</a:t>
            </a:r>
          </a:p>
        </p:txBody>
      </p:sp>
      <p:sp>
        <p:nvSpPr>
          <p:cNvPr id="3" name="Content Placeholder 2"/>
          <p:cNvSpPr>
            <a:spLocks noGrp="1"/>
          </p:cNvSpPr>
          <p:nvPr>
            <p:ph sz="half" idx="1"/>
          </p:nvPr>
        </p:nvSpPr>
        <p:spPr>
          <a:xfrm>
            <a:off x="675799" y="2008187"/>
            <a:ext cx="4177665" cy="478647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76336" y="2008187"/>
            <a:ext cx="4177665" cy="4786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38017314-A844-4732-A705-9826D589CA7F}"/>
              </a:ext>
            </a:extLst>
          </p:cNvPr>
          <p:cNvSpPr>
            <a:spLocks noGrp="1"/>
          </p:cNvSpPr>
          <p:nvPr>
            <p:ph type="sldNum" sz="quarter" idx="12"/>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Tree>
    <p:extLst>
      <p:ext uri="{BB962C8B-B14F-4D97-AF65-F5344CB8AC3E}">
        <p14:creationId xmlns:p14="http://schemas.microsoft.com/office/powerpoint/2010/main" val="3383481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3">
    <p:spTree>
      <p:nvGrpSpPr>
        <p:cNvPr id="1" name=""/>
        <p:cNvGrpSpPr/>
        <p:nvPr/>
      </p:nvGrpSpPr>
      <p:grpSpPr>
        <a:xfrm>
          <a:off x="0" y="0"/>
          <a:ext cx="0" cy="0"/>
          <a:chOff x="0" y="0"/>
          <a:chExt cx="0" cy="0"/>
        </a:xfrm>
      </p:grpSpPr>
      <p:sp>
        <p:nvSpPr>
          <p:cNvPr id="2" name="Title 1"/>
          <p:cNvSpPr>
            <a:spLocks noGrp="1"/>
          </p:cNvSpPr>
          <p:nvPr>
            <p:ph type="title"/>
          </p:nvPr>
        </p:nvSpPr>
        <p:spPr>
          <a:xfrm>
            <a:off x="654934" y="401638"/>
            <a:ext cx="8478203" cy="1458119"/>
          </a:xfrm>
        </p:spPr>
        <p:txBody>
          <a:bodyPr/>
          <a:lstStyle>
            <a:lvl1pPr>
              <a:defRPr b="0">
                <a:solidFill>
                  <a:schemeClr val="bg1">
                    <a:lumMod val="50000"/>
                  </a:schemeClr>
                </a:solidFill>
                <a:latin typeface="Segoe UI Light" panose="020B0502040204020203" pitchFamily="34" charset="0"/>
                <a:cs typeface="Segoe UI Light"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675799" y="2008187"/>
            <a:ext cx="4172080" cy="4786472"/>
          </a:xfrm>
        </p:spPr>
        <p:txBody>
          <a:bodyPr/>
          <a:lstStyle>
            <a:lvl1pPr marL="184320" indent="-184320">
              <a:buClr>
                <a:schemeClr val="bg1">
                  <a:lumMod val="50000"/>
                </a:schemeClr>
              </a:buClr>
              <a:buFont typeface="Segoe UI Light" panose="020B0502040204020203" pitchFamily="34" charset="0"/>
              <a:buChar char="­"/>
              <a:defRPr>
                <a:latin typeface="Segoe UI Light" panose="020B0502040204020203" pitchFamily="34" charset="0"/>
                <a:cs typeface="Segoe UI Light" panose="020B0502040204020203" pitchFamily="34" charset="0"/>
              </a:defRPr>
            </a:lvl1pPr>
            <a:lvl2pPr marL="552961" indent="-184320">
              <a:buClr>
                <a:schemeClr val="bg1">
                  <a:lumMod val="50000"/>
                </a:schemeClr>
              </a:buClr>
              <a:buFont typeface="Segoe UI Light" panose="020B0502040204020203" pitchFamily="34" charset="0"/>
              <a:buChar char="­"/>
              <a:defRPr>
                <a:latin typeface="Segoe UI Light" panose="020B0502040204020203" pitchFamily="34" charset="0"/>
                <a:cs typeface="Segoe UI Light" panose="020B0502040204020203" pitchFamily="34" charset="0"/>
              </a:defRPr>
            </a:lvl2pPr>
            <a:lvl3pPr marL="921601" indent="-184320">
              <a:buClr>
                <a:schemeClr val="bg1">
                  <a:lumMod val="50000"/>
                </a:schemeClr>
              </a:buClr>
              <a:buFont typeface="Segoe UI Light" panose="020B0502040204020203" pitchFamily="34" charset="0"/>
              <a:buChar char="­"/>
              <a:defRPr>
                <a:latin typeface="Segoe UI Light" panose="020B0502040204020203" pitchFamily="34" charset="0"/>
                <a:cs typeface="Segoe UI Light" panose="020B0502040204020203" pitchFamily="34" charset="0"/>
              </a:defRPr>
            </a:lvl3pPr>
            <a:lvl4pPr marL="1290241" indent="-184320">
              <a:buClr>
                <a:schemeClr val="bg1">
                  <a:lumMod val="50000"/>
                </a:schemeClr>
              </a:buClr>
              <a:buFont typeface="Segoe UI Light" panose="020B0502040204020203" pitchFamily="34" charset="0"/>
              <a:buChar char="­"/>
              <a:defRPr>
                <a:latin typeface="Segoe UI Light" panose="020B0502040204020203" pitchFamily="34" charset="0"/>
                <a:cs typeface="Segoe UI Light" panose="020B0502040204020203" pitchFamily="34" charset="0"/>
              </a:defRPr>
            </a:lvl4pPr>
            <a:lvl5pPr marL="1658882" indent="-184320">
              <a:buClr>
                <a:schemeClr val="bg1">
                  <a:lumMod val="50000"/>
                </a:schemeClr>
              </a:buClr>
              <a:buFont typeface="Segoe UI Light" panose="020B0502040204020203" pitchFamily="34" charset="0"/>
              <a:buChar char="­"/>
              <a:defRPr>
                <a:latin typeface="Segoe UI Light" panose="020B0502040204020203" pitchFamily="34" charset="0"/>
                <a:cs typeface="Segoe UI Light"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3"/>
          </p:nvPr>
        </p:nvSpPr>
        <p:spPr>
          <a:xfrm>
            <a:off x="4996814" y="1981995"/>
            <a:ext cx="4564900" cy="4795203"/>
          </a:xfrm>
        </p:spPr>
        <p:txBody>
          <a:bodyPr/>
          <a:lstStyle/>
          <a:p>
            <a:endParaRPr lang="en-US" dirty="0"/>
          </a:p>
        </p:txBody>
      </p:sp>
      <p:sp>
        <p:nvSpPr>
          <p:cNvPr id="8" name="Slide Number Placeholder 5">
            <a:extLst>
              <a:ext uri="{FF2B5EF4-FFF2-40B4-BE49-F238E27FC236}">
                <a16:creationId xmlns:a16="http://schemas.microsoft.com/office/drawing/2014/main" id="{A7818593-CB45-4402-91BE-5B282BF61B8A}"/>
              </a:ext>
            </a:extLst>
          </p:cNvPr>
          <p:cNvSpPr>
            <a:spLocks noGrp="1"/>
          </p:cNvSpPr>
          <p:nvPr>
            <p:ph type="sldNum" sz="quarter" idx="12"/>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Tree>
    <p:extLst>
      <p:ext uri="{BB962C8B-B14F-4D97-AF65-F5344CB8AC3E}">
        <p14:creationId xmlns:p14="http://schemas.microsoft.com/office/powerpoint/2010/main" val="866378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1">
    <p:spTree>
      <p:nvGrpSpPr>
        <p:cNvPr id="1" name=""/>
        <p:cNvGrpSpPr/>
        <p:nvPr/>
      </p:nvGrpSpPr>
      <p:grpSpPr>
        <a:xfrm>
          <a:off x="0" y="0"/>
          <a:ext cx="0" cy="0"/>
          <a:chOff x="0" y="0"/>
          <a:chExt cx="0" cy="0"/>
        </a:xfrm>
      </p:grpSpPr>
      <p:sp>
        <p:nvSpPr>
          <p:cNvPr id="2" name="Title 1"/>
          <p:cNvSpPr>
            <a:spLocks noGrp="1"/>
          </p:cNvSpPr>
          <p:nvPr>
            <p:ph type="title"/>
          </p:nvPr>
        </p:nvSpPr>
        <p:spPr>
          <a:xfrm>
            <a:off x="654934" y="401638"/>
            <a:ext cx="8478203" cy="1458119"/>
          </a:xfrm>
        </p:spPr>
        <p:txBody>
          <a:bodyPr/>
          <a:lstStyle>
            <a:lvl1pPr>
              <a:defRPr b="0">
                <a:solidFill>
                  <a:schemeClr val="bg1">
                    <a:lumMod val="50000"/>
                  </a:schemeClr>
                </a:solidFill>
                <a:latin typeface="Segoe UI Light" panose="020B0502040204020203" pitchFamily="34" charset="0"/>
                <a:cs typeface="Segoe UI Light" panose="020B0502040204020203" pitchFamily="34" charset="0"/>
              </a:defRPr>
            </a:lvl1pPr>
          </a:lstStyle>
          <a:p>
            <a:r>
              <a:rPr lang="en-US" dirty="0"/>
              <a:t>Click to edit Master title style</a:t>
            </a:r>
          </a:p>
        </p:txBody>
      </p:sp>
      <p:sp>
        <p:nvSpPr>
          <p:cNvPr id="18" name="Text Placeholder 10"/>
          <p:cNvSpPr>
            <a:spLocks noGrp="1"/>
          </p:cNvSpPr>
          <p:nvPr>
            <p:ph type="body" sz="quarter" idx="14"/>
          </p:nvPr>
        </p:nvSpPr>
        <p:spPr>
          <a:xfrm>
            <a:off x="268087" y="6604317"/>
            <a:ext cx="2979604" cy="518637"/>
          </a:xfrm>
        </p:spPr>
        <p:txBody>
          <a:bodyPr>
            <a:normAutofit/>
          </a:bodyPr>
          <a:lstStyle>
            <a:lvl1pPr marL="0" indent="0" algn="ctr">
              <a:buNone/>
              <a:defRPr sz="1613"/>
            </a:lvl1pPr>
            <a:lvl2pPr marL="368640" indent="0">
              <a:buNone/>
              <a:defRPr/>
            </a:lvl2pPr>
          </a:lstStyle>
          <a:p>
            <a:pPr lvl="0"/>
            <a:r>
              <a:rPr lang="en-US" dirty="0"/>
              <a:t>Edit Master text styles</a:t>
            </a:r>
          </a:p>
        </p:txBody>
      </p:sp>
      <p:sp>
        <p:nvSpPr>
          <p:cNvPr id="19" name="Picture Placeholder 4"/>
          <p:cNvSpPr>
            <a:spLocks noGrp="1"/>
          </p:cNvSpPr>
          <p:nvPr>
            <p:ph type="pic" sz="quarter" idx="15"/>
          </p:nvPr>
        </p:nvSpPr>
        <p:spPr>
          <a:xfrm>
            <a:off x="279257" y="1987075"/>
            <a:ext cx="2967558" cy="4540725"/>
          </a:xfrm>
        </p:spPr>
        <p:txBody>
          <a:bodyPr/>
          <a:lstStyle/>
          <a:p>
            <a:endParaRPr lang="en-US" dirty="0"/>
          </a:p>
        </p:txBody>
      </p:sp>
      <p:sp>
        <p:nvSpPr>
          <p:cNvPr id="20" name="Text Placeholder 10"/>
          <p:cNvSpPr>
            <a:spLocks noGrp="1"/>
          </p:cNvSpPr>
          <p:nvPr>
            <p:ph type="body" sz="quarter" idx="16"/>
          </p:nvPr>
        </p:nvSpPr>
        <p:spPr>
          <a:xfrm>
            <a:off x="3406921" y="6609397"/>
            <a:ext cx="2979604" cy="518637"/>
          </a:xfrm>
        </p:spPr>
        <p:txBody>
          <a:bodyPr>
            <a:normAutofit/>
          </a:bodyPr>
          <a:lstStyle>
            <a:lvl1pPr marL="0" indent="0" algn="ctr">
              <a:buNone/>
              <a:defRPr sz="1613"/>
            </a:lvl1pPr>
            <a:lvl2pPr marL="368640" indent="0">
              <a:buNone/>
              <a:defRPr/>
            </a:lvl2pPr>
          </a:lstStyle>
          <a:p>
            <a:pPr lvl="0"/>
            <a:r>
              <a:rPr lang="en-US" dirty="0"/>
              <a:t>Edit Master text styles</a:t>
            </a:r>
          </a:p>
        </p:txBody>
      </p:sp>
      <p:sp>
        <p:nvSpPr>
          <p:cNvPr id="21" name="Picture Placeholder 4"/>
          <p:cNvSpPr>
            <a:spLocks noGrp="1"/>
          </p:cNvSpPr>
          <p:nvPr>
            <p:ph type="pic" sz="quarter" idx="17"/>
          </p:nvPr>
        </p:nvSpPr>
        <p:spPr>
          <a:xfrm>
            <a:off x="3418090" y="1980321"/>
            <a:ext cx="2967558" cy="4540725"/>
          </a:xfrm>
        </p:spPr>
        <p:txBody>
          <a:bodyPr/>
          <a:lstStyle/>
          <a:p>
            <a:endParaRPr lang="en-US" dirty="0"/>
          </a:p>
        </p:txBody>
      </p:sp>
      <p:sp>
        <p:nvSpPr>
          <p:cNvPr id="22" name="Text Placeholder 10"/>
          <p:cNvSpPr>
            <a:spLocks noGrp="1"/>
          </p:cNvSpPr>
          <p:nvPr>
            <p:ph type="body" sz="quarter" idx="18"/>
          </p:nvPr>
        </p:nvSpPr>
        <p:spPr>
          <a:xfrm>
            <a:off x="6549479" y="6599238"/>
            <a:ext cx="2979604" cy="518637"/>
          </a:xfrm>
        </p:spPr>
        <p:txBody>
          <a:bodyPr>
            <a:normAutofit/>
          </a:bodyPr>
          <a:lstStyle>
            <a:lvl1pPr marL="0" indent="0" algn="ctr">
              <a:buNone/>
              <a:defRPr sz="1613"/>
            </a:lvl1pPr>
            <a:lvl2pPr marL="368640" indent="0">
              <a:buNone/>
              <a:defRPr/>
            </a:lvl2pPr>
          </a:lstStyle>
          <a:p>
            <a:pPr lvl="0"/>
            <a:r>
              <a:rPr lang="en-US" dirty="0"/>
              <a:t>Edit Master text styles</a:t>
            </a:r>
          </a:p>
        </p:txBody>
      </p:sp>
      <p:sp>
        <p:nvSpPr>
          <p:cNvPr id="23" name="Picture Placeholder 4"/>
          <p:cNvSpPr>
            <a:spLocks noGrp="1"/>
          </p:cNvSpPr>
          <p:nvPr>
            <p:ph type="pic" sz="quarter" idx="19"/>
          </p:nvPr>
        </p:nvSpPr>
        <p:spPr>
          <a:xfrm>
            <a:off x="6560648" y="1981996"/>
            <a:ext cx="2967558" cy="4540725"/>
          </a:xfrm>
        </p:spPr>
        <p:txBody>
          <a:bodyPr/>
          <a:lstStyle/>
          <a:p>
            <a:endParaRPr lang="en-US" dirty="0"/>
          </a:p>
        </p:txBody>
      </p:sp>
      <p:sp>
        <p:nvSpPr>
          <p:cNvPr id="11" name="Slide Number Placeholder 5">
            <a:extLst>
              <a:ext uri="{FF2B5EF4-FFF2-40B4-BE49-F238E27FC236}">
                <a16:creationId xmlns:a16="http://schemas.microsoft.com/office/drawing/2014/main" id="{24C28117-F454-4D0D-B0FD-4BB2640A49CB}"/>
              </a:ext>
            </a:extLst>
          </p:cNvPr>
          <p:cNvSpPr>
            <a:spLocks noGrp="1"/>
          </p:cNvSpPr>
          <p:nvPr>
            <p:ph type="sldNum" sz="quarter" idx="12"/>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Tree>
    <p:extLst>
      <p:ext uri="{BB962C8B-B14F-4D97-AF65-F5344CB8AC3E}">
        <p14:creationId xmlns:p14="http://schemas.microsoft.com/office/powerpoint/2010/main" val="21103271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2">
    <p:spTree>
      <p:nvGrpSpPr>
        <p:cNvPr id="1" name=""/>
        <p:cNvGrpSpPr/>
        <p:nvPr/>
      </p:nvGrpSpPr>
      <p:grpSpPr>
        <a:xfrm>
          <a:off x="0" y="0"/>
          <a:ext cx="0" cy="0"/>
          <a:chOff x="0" y="0"/>
          <a:chExt cx="0" cy="0"/>
        </a:xfrm>
      </p:grpSpPr>
      <p:sp>
        <p:nvSpPr>
          <p:cNvPr id="25" name="Picture Placeholder 4"/>
          <p:cNvSpPr>
            <a:spLocks noGrp="1"/>
          </p:cNvSpPr>
          <p:nvPr>
            <p:ph type="pic" sz="quarter" idx="19"/>
          </p:nvPr>
        </p:nvSpPr>
        <p:spPr>
          <a:xfrm>
            <a:off x="0" y="0"/>
            <a:ext cx="9829800" cy="7148031"/>
          </a:xfrm>
        </p:spPr>
        <p:txBody>
          <a:bodyPr/>
          <a:lstStyle/>
          <a:p>
            <a:endParaRPr lang="en-US" dirty="0"/>
          </a:p>
        </p:txBody>
      </p:sp>
      <p:sp>
        <p:nvSpPr>
          <p:cNvPr id="5" name="Slide Number Placeholder 5">
            <a:extLst>
              <a:ext uri="{FF2B5EF4-FFF2-40B4-BE49-F238E27FC236}">
                <a16:creationId xmlns:a16="http://schemas.microsoft.com/office/drawing/2014/main" id="{DD277A53-B3C9-48F4-A0CC-05CE0A76D9C2}"/>
              </a:ext>
            </a:extLst>
          </p:cNvPr>
          <p:cNvSpPr>
            <a:spLocks noGrp="1"/>
          </p:cNvSpPr>
          <p:nvPr>
            <p:ph type="sldNum" sz="quarter" idx="12"/>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Tree>
    <p:extLst>
      <p:ext uri="{BB962C8B-B14F-4D97-AF65-F5344CB8AC3E}">
        <p14:creationId xmlns:p14="http://schemas.microsoft.com/office/powerpoint/2010/main" val="42744113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3">
    <p:spTree>
      <p:nvGrpSpPr>
        <p:cNvPr id="1" name=""/>
        <p:cNvGrpSpPr/>
        <p:nvPr/>
      </p:nvGrpSpPr>
      <p:grpSpPr>
        <a:xfrm>
          <a:off x="0" y="0"/>
          <a:ext cx="0" cy="0"/>
          <a:chOff x="0" y="0"/>
          <a:chExt cx="0" cy="0"/>
        </a:xfrm>
      </p:grpSpPr>
      <p:sp>
        <p:nvSpPr>
          <p:cNvPr id="24" name="Picture Placeholder 4"/>
          <p:cNvSpPr>
            <a:spLocks noGrp="1"/>
          </p:cNvSpPr>
          <p:nvPr>
            <p:ph type="pic" sz="quarter" idx="15"/>
          </p:nvPr>
        </p:nvSpPr>
        <p:spPr>
          <a:xfrm>
            <a:off x="1" y="-1"/>
            <a:ext cx="3862804" cy="7148032"/>
          </a:xfrm>
        </p:spPr>
        <p:txBody>
          <a:bodyPr/>
          <a:lstStyle/>
          <a:p>
            <a:endParaRPr lang="en-US" dirty="0"/>
          </a:p>
        </p:txBody>
      </p:sp>
      <p:sp>
        <p:nvSpPr>
          <p:cNvPr id="25" name="Picture Placeholder 4"/>
          <p:cNvSpPr>
            <a:spLocks noGrp="1"/>
          </p:cNvSpPr>
          <p:nvPr>
            <p:ph type="pic" sz="quarter" idx="19"/>
          </p:nvPr>
        </p:nvSpPr>
        <p:spPr>
          <a:xfrm>
            <a:off x="3885843" y="0"/>
            <a:ext cx="5943957" cy="7148031"/>
          </a:xfrm>
        </p:spPr>
        <p:txBody>
          <a:bodyPr/>
          <a:lstStyle/>
          <a:p>
            <a:endParaRPr lang="en-US" dirty="0"/>
          </a:p>
        </p:txBody>
      </p:sp>
      <p:sp>
        <p:nvSpPr>
          <p:cNvPr id="6" name="Slide Number Placeholder 5">
            <a:extLst>
              <a:ext uri="{FF2B5EF4-FFF2-40B4-BE49-F238E27FC236}">
                <a16:creationId xmlns:a16="http://schemas.microsoft.com/office/drawing/2014/main" id="{F3F4E1BA-5433-4317-A106-92037AC2B937}"/>
              </a:ext>
            </a:extLst>
          </p:cNvPr>
          <p:cNvSpPr>
            <a:spLocks noGrp="1"/>
          </p:cNvSpPr>
          <p:nvPr>
            <p:ph type="sldNum" sz="quarter" idx="12"/>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Tree>
    <p:extLst>
      <p:ext uri="{BB962C8B-B14F-4D97-AF65-F5344CB8AC3E}">
        <p14:creationId xmlns:p14="http://schemas.microsoft.com/office/powerpoint/2010/main" val="33034008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4">
    <p:spTree>
      <p:nvGrpSpPr>
        <p:cNvPr id="1" name=""/>
        <p:cNvGrpSpPr/>
        <p:nvPr/>
      </p:nvGrpSpPr>
      <p:grpSpPr>
        <a:xfrm>
          <a:off x="0" y="0"/>
          <a:ext cx="0" cy="0"/>
          <a:chOff x="0" y="0"/>
          <a:chExt cx="0" cy="0"/>
        </a:xfrm>
      </p:grpSpPr>
      <p:sp>
        <p:nvSpPr>
          <p:cNvPr id="14" name="Picture Placeholder 4"/>
          <p:cNvSpPr>
            <a:spLocks noGrp="1"/>
          </p:cNvSpPr>
          <p:nvPr>
            <p:ph type="pic" sz="quarter" idx="15"/>
          </p:nvPr>
        </p:nvSpPr>
        <p:spPr>
          <a:xfrm>
            <a:off x="5966996" y="1"/>
            <a:ext cx="3862804" cy="7148032"/>
          </a:xfrm>
        </p:spPr>
        <p:txBody>
          <a:bodyPr/>
          <a:lstStyle/>
          <a:p>
            <a:endParaRPr lang="en-US" dirty="0"/>
          </a:p>
        </p:txBody>
      </p:sp>
      <p:sp>
        <p:nvSpPr>
          <p:cNvPr id="19" name="Picture Placeholder 4"/>
          <p:cNvSpPr>
            <a:spLocks noGrp="1"/>
          </p:cNvSpPr>
          <p:nvPr>
            <p:ph type="pic" sz="quarter" idx="19"/>
          </p:nvPr>
        </p:nvSpPr>
        <p:spPr>
          <a:xfrm>
            <a:off x="0" y="0"/>
            <a:ext cx="5943957" cy="7148031"/>
          </a:xfrm>
        </p:spPr>
        <p:txBody>
          <a:bodyPr/>
          <a:lstStyle/>
          <a:p>
            <a:endParaRPr lang="en-US" dirty="0"/>
          </a:p>
        </p:txBody>
      </p:sp>
      <p:sp>
        <p:nvSpPr>
          <p:cNvPr id="6" name="Slide Number Placeholder 5">
            <a:extLst>
              <a:ext uri="{FF2B5EF4-FFF2-40B4-BE49-F238E27FC236}">
                <a16:creationId xmlns:a16="http://schemas.microsoft.com/office/drawing/2014/main" id="{0DFAF48E-4584-4060-907B-E25C0F4B56B9}"/>
              </a:ext>
            </a:extLst>
          </p:cNvPr>
          <p:cNvSpPr>
            <a:spLocks noGrp="1"/>
          </p:cNvSpPr>
          <p:nvPr>
            <p:ph type="sldNum" sz="quarter" idx="12"/>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Tree>
    <p:extLst>
      <p:ext uri="{BB962C8B-B14F-4D97-AF65-F5344CB8AC3E}">
        <p14:creationId xmlns:p14="http://schemas.microsoft.com/office/powerpoint/2010/main" val="39361434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5">
    <p:spTree>
      <p:nvGrpSpPr>
        <p:cNvPr id="1" name=""/>
        <p:cNvGrpSpPr/>
        <p:nvPr/>
      </p:nvGrpSpPr>
      <p:grpSpPr>
        <a:xfrm>
          <a:off x="0" y="0"/>
          <a:ext cx="0" cy="0"/>
          <a:chOff x="0" y="0"/>
          <a:chExt cx="0" cy="0"/>
        </a:xfrm>
      </p:grpSpPr>
      <p:sp>
        <p:nvSpPr>
          <p:cNvPr id="14" name="Picture Placeholder 4"/>
          <p:cNvSpPr>
            <a:spLocks noGrp="1"/>
          </p:cNvSpPr>
          <p:nvPr>
            <p:ph type="pic" sz="quarter" idx="15"/>
          </p:nvPr>
        </p:nvSpPr>
        <p:spPr>
          <a:xfrm>
            <a:off x="4949141" y="-11833"/>
            <a:ext cx="4880659" cy="7159866"/>
          </a:xfrm>
          <a:custGeom>
            <a:avLst/>
            <a:gdLst>
              <a:gd name="connsiteX0" fmla="*/ 0 w 4791075"/>
              <a:gd name="connsiteY0" fmla="*/ 0 h 6498211"/>
              <a:gd name="connsiteX1" fmla="*/ 4791075 w 4791075"/>
              <a:gd name="connsiteY1" fmla="*/ 0 h 6498211"/>
              <a:gd name="connsiteX2" fmla="*/ 4791075 w 4791075"/>
              <a:gd name="connsiteY2" fmla="*/ 6498211 h 6498211"/>
              <a:gd name="connsiteX3" fmla="*/ 0 w 4791075"/>
              <a:gd name="connsiteY3" fmla="*/ 6498211 h 6498211"/>
              <a:gd name="connsiteX4" fmla="*/ 0 w 4791075"/>
              <a:gd name="connsiteY4" fmla="*/ 0 h 6498211"/>
              <a:gd name="connsiteX0" fmla="*/ 1032734 w 4791075"/>
              <a:gd name="connsiteY0" fmla="*/ 0 h 6508969"/>
              <a:gd name="connsiteX1" fmla="*/ 4791075 w 4791075"/>
              <a:gd name="connsiteY1" fmla="*/ 10758 h 6508969"/>
              <a:gd name="connsiteX2" fmla="*/ 4791075 w 4791075"/>
              <a:gd name="connsiteY2" fmla="*/ 6508969 h 6508969"/>
              <a:gd name="connsiteX3" fmla="*/ 0 w 4791075"/>
              <a:gd name="connsiteY3" fmla="*/ 6508969 h 6508969"/>
              <a:gd name="connsiteX4" fmla="*/ 1032734 w 4791075"/>
              <a:gd name="connsiteY4" fmla="*/ 0 h 6508969"/>
              <a:gd name="connsiteX0" fmla="*/ 2291379 w 6049720"/>
              <a:gd name="connsiteY0" fmla="*/ 0 h 6508969"/>
              <a:gd name="connsiteX1" fmla="*/ 6049720 w 6049720"/>
              <a:gd name="connsiteY1" fmla="*/ 10758 h 6508969"/>
              <a:gd name="connsiteX2" fmla="*/ 6049720 w 6049720"/>
              <a:gd name="connsiteY2" fmla="*/ 6508969 h 6508969"/>
              <a:gd name="connsiteX3" fmla="*/ 0 w 6049720"/>
              <a:gd name="connsiteY3" fmla="*/ 6498211 h 6508969"/>
              <a:gd name="connsiteX4" fmla="*/ 2291379 w 6049720"/>
              <a:gd name="connsiteY4" fmla="*/ 0 h 6508969"/>
              <a:gd name="connsiteX0" fmla="*/ 2295189 w 6053530"/>
              <a:gd name="connsiteY0" fmla="*/ 0 h 6508969"/>
              <a:gd name="connsiteX1" fmla="*/ 6053530 w 6053530"/>
              <a:gd name="connsiteY1" fmla="*/ 10758 h 6508969"/>
              <a:gd name="connsiteX2" fmla="*/ 6053530 w 6053530"/>
              <a:gd name="connsiteY2" fmla="*/ 6508969 h 6508969"/>
              <a:gd name="connsiteX3" fmla="*/ 0 w 6053530"/>
              <a:gd name="connsiteY3" fmla="*/ 6505831 h 6508969"/>
              <a:gd name="connsiteX4" fmla="*/ 2295189 w 6053530"/>
              <a:gd name="connsiteY4" fmla="*/ 0 h 6508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3530" h="6508969">
                <a:moveTo>
                  <a:pt x="2295189" y="0"/>
                </a:moveTo>
                <a:lnTo>
                  <a:pt x="6053530" y="10758"/>
                </a:lnTo>
                <a:lnTo>
                  <a:pt x="6053530" y="6508969"/>
                </a:lnTo>
                <a:lnTo>
                  <a:pt x="0" y="6505831"/>
                </a:lnTo>
                <a:lnTo>
                  <a:pt x="2295189" y="0"/>
                </a:lnTo>
                <a:close/>
              </a:path>
            </a:pathLst>
          </a:custGeom>
        </p:spPr>
        <p:txBody>
          <a:bodyPr/>
          <a:lstStyle/>
          <a:p>
            <a:endParaRPr lang="en-US" dirty="0"/>
          </a:p>
        </p:txBody>
      </p:sp>
      <p:sp>
        <p:nvSpPr>
          <p:cNvPr id="19" name="Picture Placeholder 4"/>
          <p:cNvSpPr>
            <a:spLocks noGrp="1"/>
          </p:cNvSpPr>
          <p:nvPr>
            <p:ph type="pic" sz="quarter" idx="19"/>
          </p:nvPr>
        </p:nvSpPr>
        <p:spPr>
          <a:xfrm>
            <a:off x="0" y="-11833"/>
            <a:ext cx="6750579" cy="7159864"/>
          </a:xfrm>
          <a:custGeom>
            <a:avLst/>
            <a:gdLst>
              <a:gd name="connsiteX0" fmla="*/ 0 w 7372350"/>
              <a:gd name="connsiteY0" fmla="*/ 0 h 6498210"/>
              <a:gd name="connsiteX1" fmla="*/ 7372350 w 7372350"/>
              <a:gd name="connsiteY1" fmla="*/ 0 h 6498210"/>
              <a:gd name="connsiteX2" fmla="*/ 7372350 w 7372350"/>
              <a:gd name="connsiteY2" fmla="*/ 6498210 h 6498210"/>
              <a:gd name="connsiteX3" fmla="*/ 0 w 7372350"/>
              <a:gd name="connsiteY3" fmla="*/ 6498210 h 6498210"/>
              <a:gd name="connsiteX4" fmla="*/ 0 w 7372350"/>
              <a:gd name="connsiteY4" fmla="*/ 0 h 6498210"/>
              <a:gd name="connsiteX0" fmla="*/ 0 w 8372811"/>
              <a:gd name="connsiteY0" fmla="*/ 10757 h 6508967"/>
              <a:gd name="connsiteX1" fmla="*/ 8372811 w 8372811"/>
              <a:gd name="connsiteY1" fmla="*/ 0 h 6508967"/>
              <a:gd name="connsiteX2" fmla="*/ 7372350 w 8372811"/>
              <a:gd name="connsiteY2" fmla="*/ 6508967 h 6508967"/>
              <a:gd name="connsiteX3" fmla="*/ 0 w 8372811"/>
              <a:gd name="connsiteY3" fmla="*/ 6508967 h 6508967"/>
              <a:gd name="connsiteX4" fmla="*/ 0 w 8372811"/>
              <a:gd name="connsiteY4" fmla="*/ 10757 h 6508967"/>
              <a:gd name="connsiteX0" fmla="*/ 0 w 8372811"/>
              <a:gd name="connsiteY0" fmla="*/ 10757 h 6508967"/>
              <a:gd name="connsiteX1" fmla="*/ 8372811 w 8372811"/>
              <a:gd name="connsiteY1" fmla="*/ 0 h 6508967"/>
              <a:gd name="connsiteX2" fmla="*/ 6070675 w 8372811"/>
              <a:gd name="connsiteY2" fmla="*/ 6508967 h 6508967"/>
              <a:gd name="connsiteX3" fmla="*/ 0 w 8372811"/>
              <a:gd name="connsiteY3" fmla="*/ 6508967 h 6508967"/>
              <a:gd name="connsiteX4" fmla="*/ 0 w 8372811"/>
              <a:gd name="connsiteY4" fmla="*/ 10757 h 6508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2811" h="6508967">
                <a:moveTo>
                  <a:pt x="0" y="10757"/>
                </a:moveTo>
                <a:lnTo>
                  <a:pt x="8372811" y="0"/>
                </a:lnTo>
                <a:lnTo>
                  <a:pt x="6070675" y="6508967"/>
                </a:lnTo>
                <a:lnTo>
                  <a:pt x="0" y="6508967"/>
                </a:lnTo>
                <a:lnTo>
                  <a:pt x="0" y="10757"/>
                </a:lnTo>
                <a:close/>
              </a:path>
            </a:pathLst>
          </a:custGeom>
        </p:spPr>
        <p:txBody>
          <a:bodyPr/>
          <a:lstStyle/>
          <a:p>
            <a:endParaRPr lang="en-US" dirty="0"/>
          </a:p>
        </p:txBody>
      </p:sp>
      <p:sp>
        <p:nvSpPr>
          <p:cNvPr id="6" name="Slide Number Placeholder 5">
            <a:extLst>
              <a:ext uri="{FF2B5EF4-FFF2-40B4-BE49-F238E27FC236}">
                <a16:creationId xmlns:a16="http://schemas.microsoft.com/office/drawing/2014/main" id="{E50FEF53-7452-48C2-AC68-6FE8F6FEEF5B}"/>
              </a:ext>
            </a:extLst>
          </p:cNvPr>
          <p:cNvSpPr>
            <a:spLocks noGrp="1"/>
          </p:cNvSpPr>
          <p:nvPr>
            <p:ph type="sldNum" sz="quarter" idx="12"/>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Tree>
    <p:extLst>
      <p:ext uri="{BB962C8B-B14F-4D97-AF65-F5344CB8AC3E}">
        <p14:creationId xmlns:p14="http://schemas.microsoft.com/office/powerpoint/2010/main" val="38074862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6">
    <p:spTree>
      <p:nvGrpSpPr>
        <p:cNvPr id="1" name=""/>
        <p:cNvGrpSpPr/>
        <p:nvPr/>
      </p:nvGrpSpPr>
      <p:grpSpPr>
        <a:xfrm>
          <a:off x="0" y="0"/>
          <a:ext cx="0" cy="0"/>
          <a:chOff x="0" y="0"/>
          <a:chExt cx="0" cy="0"/>
        </a:xfrm>
      </p:grpSpPr>
      <p:sp>
        <p:nvSpPr>
          <p:cNvPr id="16" name="Text Placeholder 10"/>
          <p:cNvSpPr>
            <a:spLocks noGrp="1"/>
          </p:cNvSpPr>
          <p:nvPr>
            <p:ph type="body" sz="quarter" idx="16"/>
          </p:nvPr>
        </p:nvSpPr>
        <p:spPr>
          <a:xfrm>
            <a:off x="0" y="92108"/>
            <a:ext cx="2585372" cy="6893658"/>
          </a:xfrm>
        </p:spPr>
        <p:txBody>
          <a:bodyPr>
            <a:normAutofit/>
          </a:bodyPr>
          <a:lstStyle>
            <a:lvl1pPr marL="0" indent="0" algn="l">
              <a:buNone/>
              <a:defRPr sz="1613"/>
            </a:lvl1pPr>
            <a:lvl2pPr marL="368640" indent="0">
              <a:buNone/>
              <a:defRPr/>
            </a:lvl2pPr>
          </a:lstStyle>
          <a:p>
            <a:pPr lvl="0"/>
            <a:r>
              <a:rPr lang="en-US" dirty="0"/>
              <a:t>Edit Master text styles</a:t>
            </a:r>
          </a:p>
        </p:txBody>
      </p:sp>
      <p:sp>
        <p:nvSpPr>
          <p:cNvPr id="21" name="Picture Placeholder 4"/>
          <p:cNvSpPr>
            <a:spLocks noGrp="1"/>
          </p:cNvSpPr>
          <p:nvPr>
            <p:ph type="pic" sz="quarter" idx="19"/>
          </p:nvPr>
        </p:nvSpPr>
        <p:spPr>
          <a:xfrm>
            <a:off x="6281646" y="3587369"/>
            <a:ext cx="3548154" cy="3560662"/>
          </a:xfrm>
        </p:spPr>
        <p:txBody>
          <a:bodyPr/>
          <a:lstStyle/>
          <a:p>
            <a:endParaRPr lang="en-US" dirty="0"/>
          </a:p>
        </p:txBody>
      </p:sp>
      <p:sp>
        <p:nvSpPr>
          <p:cNvPr id="24" name="Picture Placeholder 4"/>
          <p:cNvSpPr>
            <a:spLocks noGrp="1"/>
          </p:cNvSpPr>
          <p:nvPr>
            <p:ph type="pic" sz="quarter" idx="20"/>
          </p:nvPr>
        </p:nvSpPr>
        <p:spPr>
          <a:xfrm>
            <a:off x="6281646" y="1"/>
            <a:ext cx="3548154" cy="3541108"/>
          </a:xfrm>
        </p:spPr>
        <p:txBody>
          <a:bodyPr/>
          <a:lstStyle/>
          <a:p>
            <a:endParaRPr lang="en-US" dirty="0"/>
          </a:p>
        </p:txBody>
      </p:sp>
      <p:sp>
        <p:nvSpPr>
          <p:cNvPr id="25" name="Picture Placeholder 4"/>
          <p:cNvSpPr>
            <a:spLocks noGrp="1"/>
          </p:cNvSpPr>
          <p:nvPr>
            <p:ph type="pic" sz="quarter" idx="21"/>
          </p:nvPr>
        </p:nvSpPr>
        <p:spPr>
          <a:xfrm>
            <a:off x="2698146" y="3587369"/>
            <a:ext cx="3548154" cy="3560662"/>
          </a:xfrm>
        </p:spPr>
        <p:txBody>
          <a:bodyPr/>
          <a:lstStyle/>
          <a:p>
            <a:endParaRPr lang="en-US" dirty="0"/>
          </a:p>
        </p:txBody>
      </p:sp>
      <p:sp>
        <p:nvSpPr>
          <p:cNvPr id="26" name="Picture Placeholder 4"/>
          <p:cNvSpPr>
            <a:spLocks noGrp="1"/>
          </p:cNvSpPr>
          <p:nvPr>
            <p:ph type="pic" sz="quarter" idx="22"/>
          </p:nvPr>
        </p:nvSpPr>
        <p:spPr>
          <a:xfrm>
            <a:off x="2698146" y="1"/>
            <a:ext cx="3548154" cy="3541108"/>
          </a:xfrm>
        </p:spPr>
        <p:txBody>
          <a:bodyPr/>
          <a:lstStyle/>
          <a:p>
            <a:endParaRPr lang="en-US" dirty="0"/>
          </a:p>
        </p:txBody>
      </p:sp>
      <p:sp>
        <p:nvSpPr>
          <p:cNvPr id="9" name="Slide Number Placeholder 5">
            <a:extLst>
              <a:ext uri="{FF2B5EF4-FFF2-40B4-BE49-F238E27FC236}">
                <a16:creationId xmlns:a16="http://schemas.microsoft.com/office/drawing/2014/main" id="{6173DE3B-FC12-40E1-8C37-6BA775DA1425}"/>
              </a:ext>
            </a:extLst>
          </p:cNvPr>
          <p:cNvSpPr>
            <a:spLocks noGrp="1"/>
          </p:cNvSpPr>
          <p:nvPr>
            <p:ph type="sldNum" sz="quarter" idx="12"/>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Tree>
    <p:extLst>
      <p:ext uri="{BB962C8B-B14F-4D97-AF65-F5344CB8AC3E}">
        <p14:creationId xmlns:p14="http://schemas.microsoft.com/office/powerpoint/2010/main" val="13651559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7">
    <p:spTree>
      <p:nvGrpSpPr>
        <p:cNvPr id="1" name=""/>
        <p:cNvGrpSpPr/>
        <p:nvPr/>
      </p:nvGrpSpPr>
      <p:grpSpPr>
        <a:xfrm>
          <a:off x="0" y="0"/>
          <a:ext cx="0" cy="0"/>
          <a:chOff x="0" y="0"/>
          <a:chExt cx="0" cy="0"/>
        </a:xfrm>
      </p:grpSpPr>
      <p:sp>
        <p:nvSpPr>
          <p:cNvPr id="14" name="Picture Placeholder 4"/>
          <p:cNvSpPr>
            <a:spLocks noGrp="1"/>
          </p:cNvSpPr>
          <p:nvPr>
            <p:ph type="pic" sz="quarter" idx="23"/>
          </p:nvPr>
        </p:nvSpPr>
        <p:spPr>
          <a:xfrm>
            <a:off x="2619352" y="-1"/>
            <a:ext cx="5117278" cy="3538192"/>
          </a:xfrm>
        </p:spPr>
        <p:txBody>
          <a:bodyPr/>
          <a:lstStyle>
            <a:lvl1pPr marL="0" indent="0">
              <a:buNone/>
              <a:defRPr/>
            </a:lvl1pPr>
          </a:lstStyle>
          <a:p>
            <a:endParaRPr lang="en-US" dirty="0"/>
          </a:p>
        </p:txBody>
      </p:sp>
      <p:sp>
        <p:nvSpPr>
          <p:cNvPr id="17" name="Picture Placeholder 4"/>
          <p:cNvSpPr>
            <a:spLocks noGrp="1"/>
          </p:cNvSpPr>
          <p:nvPr>
            <p:ph type="pic" sz="quarter" idx="24"/>
          </p:nvPr>
        </p:nvSpPr>
        <p:spPr>
          <a:xfrm>
            <a:off x="5221359" y="3597358"/>
            <a:ext cx="2515273" cy="3550022"/>
          </a:xfrm>
        </p:spPr>
        <p:txBody>
          <a:bodyPr/>
          <a:lstStyle>
            <a:lvl1pPr marL="0" indent="0">
              <a:buNone/>
              <a:defRPr/>
            </a:lvl1pPr>
          </a:lstStyle>
          <a:p>
            <a:endParaRPr lang="en-US" dirty="0"/>
          </a:p>
        </p:txBody>
      </p:sp>
      <p:sp>
        <p:nvSpPr>
          <p:cNvPr id="18" name="Picture Placeholder 4"/>
          <p:cNvSpPr>
            <a:spLocks noGrp="1"/>
          </p:cNvSpPr>
          <p:nvPr>
            <p:ph type="pic" sz="quarter" idx="25"/>
          </p:nvPr>
        </p:nvSpPr>
        <p:spPr>
          <a:xfrm>
            <a:off x="2620799" y="3597358"/>
            <a:ext cx="2532619" cy="3551996"/>
          </a:xfrm>
        </p:spPr>
        <p:txBody>
          <a:bodyPr/>
          <a:lstStyle>
            <a:lvl1pPr marL="0" indent="0">
              <a:buNone/>
              <a:defRPr/>
            </a:lvl1pPr>
          </a:lstStyle>
          <a:p>
            <a:endParaRPr lang="en-US" dirty="0"/>
          </a:p>
        </p:txBody>
      </p:sp>
      <p:sp>
        <p:nvSpPr>
          <p:cNvPr id="21" name="Picture Placeholder 4"/>
          <p:cNvSpPr>
            <a:spLocks noGrp="1"/>
          </p:cNvSpPr>
          <p:nvPr>
            <p:ph type="pic" sz="quarter" idx="30"/>
          </p:nvPr>
        </p:nvSpPr>
        <p:spPr>
          <a:xfrm>
            <a:off x="7790116" y="4804366"/>
            <a:ext cx="2039684" cy="2344986"/>
          </a:xfrm>
        </p:spPr>
        <p:txBody>
          <a:bodyPr/>
          <a:lstStyle>
            <a:lvl1pPr marL="0" indent="0">
              <a:buNone/>
              <a:defRPr/>
            </a:lvl1pPr>
          </a:lstStyle>
          <a:p>
            <a:endParaRPr lang="en-US" dirty="0"/>
          </a:p>
        </p:txBody>
      </p:sp>
      <p:sp>
        <p:nvSpPr>
          <p:cNvPr id="33" name="Picture Placeholder 4"/>
          <p:cNvSpPr>
            <a:spLocks noGrp="1"/>
          </p:cNvSpPr>
          <p:nvPr>
            <p:ph type="pic" sz="quarter" idx="31"/>
          </p:nvPr>
        </p:nvSpPr>
        <p:spPr>
          <a:xfrm>
            <a:off x="7790116" y="2392321"/>
            <a:ext cx="2039684" cy="2344986"/>
          </a:xfrm>
        </p:spPr>
        <p:txBody>
          <a:bodyPr/>
          <a:lstStyle>
            <a:lvl1pPr marL="0" indent="0">
              <a:buNone/>
              <a:defRPr/>
            </a:lvl1pPr>
          </a:lstStyle>
          <a:p>
            <a:endParaRPr lang="en-US" dirty="0"/>
          </a:p>
        </p:txBody>
      </p:sp>
      <p:sp>
        <p:nvSpPr>
          <p:cNvPr id="34" name="Picture Placeholder 4"/>
          <p:cNvSpPr>
            <a:spLocks noGrp="1"/>
          </p:cNvSpPr>
          <p:nvPr>
            <p:ph type="pic" sz="quarter" idx="32"/>
          </p:nvPr>
        </p:nvSpPr>
        <p:spPr>
          <a:xfrm>
            <a:off x="7790116" y="1"/>
            <a:ext cx="2039684" cy="2319349"/>
          </a:xfrm>
        </p:spPr>
        <p:txBody>
          <a:bodyPr/>
          <a:lstStyle>
            <a:lvl1pPr marL="0" indent="0">
              <a:buNone/>
              <a:defRPr/>
            </a:lvl1pPr>
          </a:lstStyle>
          <a:p>
            <a:endParaRPr lang="en-US" dirty="0"/>
          </a:p>
        </p:txBody>
      </p:sp>
      <p:sp>
        <p:nvSpPr>
          <p:cNvPr id="35" name="Picture Placeholder 4"/>
          <p:cNvSpPr>
            <a:spLocks noGrp="1"/>
          </p:cNvSpPr>
          <p:nvPr>
            <p:ph type="pic" sz="quarter" idx="33"/>
          </p:nvPr>
        </p:nvSpPr>
        <p:spPr>
          <a:xfrm>
            <a:off x="0" y="3603273"/>
            <a:ext cx="2558639" cy="3548052"/>
          </a:xfrm>
        </p:spPr>
        <p:txBody>
          <a:bodyPr/>
          <a:lstStyle>
            <a:lvl1pPr marL="0" indent="0">
              <a:buNone/>
              <a:defRPr/>
            </a:lvl1pPr>
          </a:lstStyle>
          <a:p>
            <a:endParaRPr lang="en-US" dirty="0"/>
          </a:p>
        </p:txBody>
      </p:sp>
      <p:sp>
        <p:nvSpPr>
          <p:cNvPr id="36" name="Picture Placeholder 4"/>
          <p:cNvSpPr>
            <a:spLocks noGrp="1"/>
          </p:cNvSpPr>
          <p:nvPr>
            <p:ph type="pic" sz="quarter" idx="34"/>
          </p:nvPr>
        </p:nvSpPr>
        <p:spPr>
          <a:xfrm>
            <a:off x="0" y="0"/>
            <a:ext cx="2558639" cy="3548052"/>
          </a:xfrm>
        </p:spPr>
        <p:txBody>
          <a:bodyPr/>
          <a:lstStyle>
            <a:lvl1pPr marL="0" indent="0">
              <a:buNone/>
              <a:defRPr/>
            </a:lvl1pPr>
          </a:lstStyle>
          <a:p>
            <a:endParaRPr lang="en-US" dirty="0"/>
          </a:p>
        </p:txBody>
      </p:sp>
      <p:sp>
        <p:nvSpPr>
          <p:cNvPr id="12" name="Slide Number Placeholder 5">
            <a:extLst>
              <a:ext uri="{FF2B5EF4-FFF2-40B4-BE49-F238E27FC236}">
                <a16:creationId xmlns:a16="http://schemas.microsoft.com/office/drawing/2014/main" id="{E1F64ED5-FB62-4732-BBF8-5FE60CE29C6D}"/>
              </a:ext>
            </a:extLst>
          </p:cNvPr>
          <p:cNvSpPr>
            <a:spLocks noGrp="1"/>
          </p:cNvSpPr>
          <p:nvPr>
            <p:ph type="sldNum" sz="quarter" idx="12"/>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Tree>
    <p:extLst>
      <p:ext uri="{BB962C8B-B14F-4D97-AF65-F5344CB8AC3E}">
        <p14:creationId xmlns:p14="http://schemas.microsoft.com/office/powerpoint/2010/main" val="3611199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Title - Thin">
    <p:bg>
      <p:bgPr>
        <a:solidFill>
          <a:srgbClr val="78278B"/>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E4F2B40-6FCB-4939-97B0-809846D3472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1"/>
            <a:ext cx="9829799" cy="7543799"/>
          </a:xfrm>
          <a:prstGeom prst="rect">
            <a:avLst/>
          </a:prstGeom>
        </p:spPr>
      </p:pic>
      <p:sp>
        <p:nvSpPr>
          <p:cNvPr id="20" name="Rectangle 19">
            <a:extLst>
              <a:ext uri="{FF2B5EF4-FFF2-40B4-BE49-F238E27FC236}">
                <a16:creationId xmlns:a16="http://schemas.microsoft.com/office/drawing/2014/main" id="{120AB2BE-2213-4363-83BF-59BF15DF54F0}"/>
              </a:ext>
            </a:extLst>
          </p:cNvPr>
          <p:cNvSpPr/>
          <p:nvPr userDrawn="1"/>
        </p:nvSpPr>
        <p:spPr>
          <a:xfrm>
            <a:off x="636571" y="6957495"/>
            <a:ext cx="3185809" cy="338554"/>
          </a:xfrm>
          <a:prstGeom prst="rect">
            <a:avLst/>
          </a:prstGeom>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HELLO! FLORIDA </a:t>
            </a:r>
            <a:r>
              <a:rPr kumimoji="0" lang="en-US" sz="1200" b="0" i="0" u="none" strike="noStrike" kern="1200" cap="none" spc="0" normalizeH="0" baseline="0" noProof="0" dirty="0">
                <a:ln>
                  <a:noFill/>
                </a:ln>
                <a:solidFill>
                  <a:schemeClr val="bg1"/>
                </a:solidFill>
                <a:effectLst/>
                <a:uLnTx/>
                <a:uFillTx/>
                <a:latin typeface="Segoe UI Light" panose="020B0502040204020203" pitchFamily="34" charset="0"/>
                <a:ea typeface="+mn-ea"/>
                <a:cs typeface="Segoe UI Light" panose="020B0502040204020203" pitchFamily="34" charset="0"/>
              </a:rPr>
              <a:t>DESTINATION MANAGEMENT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chemeClr val="bg1"/>
                </a:solidFill>
                <a:effectLst/>
                <a:uLnTx/>
                <a:uFillTx/>
                <a:latin typeface="Segoe UI Light" panose="020B0502040204020203" pitchFamily="34" charset="0"/>
                <a:ea typeface="+mn-ea"/>
                <a:cs typeface="Segoe UI Light" panose="020B0502040204020203" pitchFamily="34" charset="0"/>
              </a:rPr>
              <a:t>we speak experiences</a:t>
            </a:r>
          </a:p>
        </p:txBody>
      </p:sp>
      <p:sp>
        <p:nvSpPr>
          <p:cNvPr id="6" name="Graphic 4">
            <a:extLst>
              <a:ext uri="{FF2B5EF4-FFF2-40B4-BE49-F238E27FC236}">
                <a16:creationId xmlns:a16="http://schemas.microsoft.com/office/drawing/2014/main" id="{D7D47D0D-7A0F-4B16-8BC4-199768191ECE}"/>
              </a:ext>
            </a:extLst>
          </p:cNvPr>
          <p:cNvSpPr>
            <a:spLocks noChangeAspect="1"/>
          </p:cNvSpPr>
          <p:nvPr/>
        </p:nvSpPr>
        <p:spPr>
          <a:xfrm>
            <a:off x="-2" y="2519063"/>
            <a:ext cx="9829800" cy="1242994"/>
          </a:xfrm>
          <a:custGeom>
            <a:avLst/>
            <a:gdLst>
              <a:gd name="connsiteX0" fmla="*/ 7144 w 7381875"/>
              <a:gd name="connsiteY0" fmla="*/ 7144 h 933450"/>
              <a:gd name="connsiteX1" fmla="*/ 7379494 w 7381875"/>
              <a:gd name="connsiteY1" fmla="*/ 7144 h 933450"/>
              <a:gd name="connsiteX2" fmla="*/ 7379494 w 7381875"/>
              <a:gd name="connsiteY2" fmla="*/ 932974 h 933450"/>
              <a:gd name="connsiteX3" fmla="*/ 7144 w 7381875"/>
              <a:gd name="connsiteY3" fmla="*/ 932974 h 933450"/>
            </a:gdLst>
            <a:ahLst/>
            <a:cxnLst>
              <a:cxn ang="0">
                <a:pos x="connsiteX0" y="connsiteY0"/>
              </a:cxn>
              <a:cxn ang="0">
                <a:pos x="connsiteX1" y="connsiteY1"/>
              </a:cxn>
              <a:cxn ang="0">
                <a:pos x="connsiteX2" y="connsiteY2"/>
              </a:cxn>
              <a:cxn ang="0">
                <a:pos x="connsiteX3" y="connsiteY3"/>
              </a:cxn>
            </a:cxnLst>
            <a:rect l="l" t="t" r="r" b="b"/>
            <a:pathLst>
              <a:path w="7381875" h="933450">
                <a:moveTo>
                  <a:pt x="7144" y="7144"/>
                </a:moveTo>
                <a:lnTo>
                  <a:pt x="7379494" y="7144"/>
                </a:lnTo>
                <a:lnTo>
                  <a:pt x="7379494" y="932974"/>
                </a:lnTo>
                <a:lnTo>
                  <a:pt x="7144" y="932974"/>
                </a:lnTo>
                <a:close/>
              </a:path>
            </a:pathLst>
          </a:custGeom>
          <a:solidFill>
            <a:srgbClr val="FFFFFF">
              <a:alpha val="80000"/>
            </a:srgbClr>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29C4B10F-C7DB-446F-8319-EC81F8102FCD}"/>
              </a:ext>
            </a:extLst>
          </p:cNvPr>
          <p:cNvSpPr>
            <a:spLocks noGrp="1"/>
          </p:cNvSpPr>
          <p:nvPr>
            <p:ph type="ctrTitle" hasCustomPrompt="1"/>
          </p:nvPr>
        </p:nvSpPr>
        <p:spPr>
          <a:xfrm>
            <a:off x="213514" y="2619660"/>
            <a:ext cx="9829800" cy="723020"/>
          </a:xfrm>
          <a:prstGeom prst="rect">
            <a:avLst/>
          </a:prstGeom>
        </p:spPr>
        <p:txBody>
          <a:bodyPr anchor="b">
            <a:noAutofit/>
          </a:bodyPr>
          <a:lstStyle>
            <a:lvl1pPr algn="l">
              <a:defRPr sz="4400" b="0">
                <a:solidFill>
                  <a:schemeClr val="tx1">
                    <a:lumMod val="75000"/>
                    <a:lumOff val="25000"/>
                  </a:schemeClr>
                </a:solidFill>
                <a:latin typeface="Segoe UI Light" panose="020B0502040204020203" pitchFamily="34" charset="0"/>
                <a:cs typeface="Segoe UI Light" panose="020B0502040204020203" pitchFamily="34" charset="0"/>
              </a:defRPr>
            </a:lvl1pPr>
          </a:lstStyle>
          <a:p>
            <a:r>
              <a:rPr lang="en-US" dirty="0"/>
              <a:t>AMAZING TITLE GOES HERE</a:t>
            </a:r>
          </a:p>
        </p:txBody>
      </p:sp>
      <p:sp>
        <p:nvSpPr>
          <p:cNvPr id="57" name="Title 1">
            <a:extLst>
              <a:ext uri="{FF2B5EF4-FFF2-40B4-BE49-F238E27FC236}">
                <a16:creationId xmlns:a16="http://schemas.microsoft.com/office/drawing/2014/main" id="{082ECD6D-4352-4DD0-8FB1-529D9F5F6770}"/>
              </a:ext>
            </a:extLst>
          </p:cNvPr>
          <p:cNvSpPr txBox="1">
            <a:spLocks/>
          </p:cNvSpPr>
          <p:nvPr userDrawn="1"/>
        </p:nvSpPr>
        <p:spPr>
          <a:xfrm>
            <a:off x="4388148" y="3267635"/>
            <a:ext cx="1257297" cy="534585"/>
          </a:xfrm>
          <a:prstGeom prst="rect">
            <a:avLst/>
          </a:prstGeom>
          <a:ln>
            <a:noFill/>
          </a:ln>
        </p:spPr>
        <p:txBody>
          <a:bodyPr/>
          <a:lstStyle>
            <a:lvl1pPr algn="l" defTabSz="982980" rtl="0" eaLnBrk="1" latinLnBrk="0" hangingPunct="1">
              <a:lnSpc>
                <a:spcPct val="90000"/>
              </a:lnSpc>
              <a:spcBef>
                <a:spcPct val="0"/>
              </a:spcBef>
              <a:buNone/>
              <a:defRPr sz="4730" kern="1200">
                <a:solidFill>
                  <a:schemeClr val="tx1"/>
                </a:solidFill>
                <a:latin typeface="+mj-lt"/>
                <a:ea typeface="+mj-ea"/>
                <a:cs typeface="+mj-cs"/>
              </a:defRPr>
            </a:lvl1pPr>
          </a:lstStyle>
          <a:p>
            <a:r>
              <a:rPr lang="en-US" sz="1200" dirty="0">
                <a:solidFill>
                  <a:schemeClr val="tx1">
                    <a:lumMod val="75000"/>
                    <a:lumOff val="25000"/>
                  </a:schemeClr>
                </a:solidFill>
                <a:latin typeface="Segoe UI Light" panose="020B0502040204020203" pitchFamily="34" charset="0"/>
                <a:cs typeface="Segoe UI Light" panose="020B0502040204020203" pitchFamily="34" charset="0"/>
              </a:rPr>
              <a:t>Presented to</a:t>
            </a:r>
            <a:endParaRPr lang="en-US" sz="1200" b="1" cap="all" dirty="0">
              <a:solidFill>
                <a:schemeClr val="tx1">
                  <a:lumMod val="75000"/>
                  <a:lumOff val="25000"/>
                </a:schemeClr>
              </a:solidFill>
              <a:latin typeface="Segoe UI" panose="020B0502040204020203" pitchFamily="34" charset="0"/>
              <a:cs typeface="Segoe UI" panose="020B0502040204020203" pitchFamily="34" charset="0"/>
            </a:endParaRPr>
          </a:p>
          <a:p>
            <a:r>
              <a:rPr lang="en-US" sz="1200" dirty="0">
                <a:solidFill>
                  <a:schemeClr val="tx1">
                    <a:lumMod val="75000"/>
                    <a:lumOff val="25000"/>
                  </a:schemeClr>
                </a:solidFill>
                <a:latin typeface="Segoe UI Light" panose="020B0502040204020203" pitchFamily="34" charset="0"/>
                <a:cs typeface="Segoe UI Light" panose="020B0502040204020203" pitchFamily="34" charset="0"/>
              </a:rPr>
              <a:t>by</a:t>
            </a:r>
            <a:endParaRPr lang="en-US" sz="1200" b="1" cap="all" dirty="0">
              <a:solidFill>
                <a:schemeClr val="tx1">
                  <a:lumMod val="75000"/>
                  <a:lumOff val="25000"/>
                </a:schemeClr>
              </a:solidFill>
              <a:latin typeface="Segoe UI" panose="020B0502040204020203" pitchFamily="34" charset="0"/>
              <a:cs typeface="Segoe UI" panose="020B0502040204020203" pitchFamily="34" charset="0"/>
            </a:endParaRPr>
          </a:p>
          <a:p>
            <a:endParaRPr lang="en-US" sz="1100" b="1" cap="all" dirty="0">
              <a:solidFill>
                <a:schemeClr val="tx1">
                  <a:lumMod val="75000"/>
                  <a:lumOff val="25000"/>
                </a:schemeClr>
              </a:solidFill>
              <a:latin typeface="Segoe UI" panose="020B0502040204020203" pitchFamily="34" charset="0"/>
              <a:cs typeface="Segoe UI" panose="020B0502040204020203" pitchFamily="34" charset="0"/>
            </a:endParaRPr>
          </a:p>
          <a:p>
            <a:endParaRPr lang="en-US" sz="1100" dirty="0">
              <a:solidFill>
                <a:schemeClr val="tx1">
                  <a:lumMod val="75000"/>
                  <a:lumOff val="25000"/>
                </a:schemeClr>
              </a:solidFill>
              <a:latin typeface="Segoe UI Light" panose="020B0502040204020203" pitchFamily="34" charset="0"/>
              <a:cs typeface="Segoe UI Light" panose="020B0502040204020203" pitchFamily="34" charset="0"/>
            </a:endParaRPr>
          </a:p>
        </p:txBody>
      </p:sp>
      <p:sp>
        <p:nvSpPr>
          <p:cNvPr id="58" name="Text Placeholder 9">
            <a:extLst>
              <a:ext uri="{FF2B5EF4-FFF2-40B4-BE49-F238E27FC236}">
                <a16:creationId xmlns:a16="http://schemas.microsoft.com/office/drawing/2014/main" id="{D8C462C3-DEB8-46D4-A448-DCDC84A3501F}"/>
              </a:ext>
            </a:extLst>
          </p:cNvPr>
          <p:cNvSpPr>
            <a:spLocks noGrp="1"/>
          </p:cNvSpPr>
          <p:nvPr>
            <p:ph type="body" sz="quarter" idx="10" hasCustomPrompt="1"/>
          </p:nvPr>
        </p:nvSpPr>
        <p:spPr>
          <a:xfrm>
            <a:off x="228913" y="3467463"/>
            <a:ext cx="2078502" cy="287338"/>
          </a:xfrm>
          <a:prstGeom prst="rect">
            <a:avLst/>
          </a:prstGeom>
        </p:spPr>
        <p:txBody>
          <a:bodyPr/>
          <a:lstStyle>
            <a:lvl1pPr marL="0" indent="0">
              <a:buNone/>
              <a:defRPr sz="1200" b="1" cap="all" baseline="0">
                <a:solidFill>
                  <a:schemeClr val="tx1">
                    <a:lumMod val="75000"/>
                    <a:lumOff val="25000"/>
                  </a:schemeClr>
                </a:solidFill>
                <a:latin typeface="Segoe UI" panose="020B0502040204020203" pitchFamily="34" charset="0"/>
                <a:cs typeface="Segoe UI" panose="020B0502040204020203" pitchFamily="34" charset="0"/>
              </a:defRPr>
            </a:lvl1pPr>
          </a:lstStyle>
          <a:p>
            <a:pPr lvl="0"/>
            <a:r>
              <a:rPr lang="en-US" dirty="0"/>
              <a:t>Program name</a:t>
            </a:r>
          </a:p>
        </p:txBody>
      </p:sp>
      <p:sp>
        <p:nvSpPr>
          <p:cNvPr id="59" name="Text Placeholder 9">
            <a:extLst>
              <a:ext uri="{FF2B5EF4-FFF2-40B4-BE49-F238E27FC236}">
                <a16:creationId xmlns:a16="http://schemas.microsoft.com/office/drawing/2014/main" id="{58499E1A-89D2-43A6-AABC-481487DF17AA}"/>
              </a:ext>
            </a:extLst>
          </p:cNvPr>
          <p:cNvSpPr>
            <a:spLocks noGrp="1"/>
          </p:cNvSpPr>
          <p:nvPr>
            <p:ph type="body" sz="quarter" idx="11" hasCustomPrompt="1"/>
          </p:nvPr>
        </p:nvSpPr>
        <p:spPr>
          <a:xfrm>
            <a:off x="2310273" y="3464605"/>
            <a:ext cx="2078502" cy="287338"/>
          </a:xfrm>
          <a:prstGeom prst="rect">
            <a:avLst/>
          </a:prstGeom>
        </p:spPr>
        <p:txBody>
          <a:bodyPr/>
          <a:lstStyle>
            <a:lvl1pPr marL="0" indent="0">
              <a:buNone/>
              <a:defRPr sz="1200" b="1" cap="all" baseline="0">
                <a:solidFill>
                  <a:schemeClr val="tx1">
                    <a:lumMod val="75000"/>
                    <a:lumOff val="25000"/>
                  </a:schemeClr>
                </a:solidFill>
                <a:latin typeface="Segoe UI" panose="020B0502040204020203" pitchFamily="34" charset="0"/>
                <a:cs typeface="Segoe UI" panose="020B0502040204020203" pitchFamily="34" charset="0"/>
              </a:defRPr>
            </a:lvl1pPr>
          </a:lstStyle>
          <a:p>
            <a:pPr lvl="0"/>
            <a:r>
              <a:rPr lang="en-US" dirty="0"/>
              <a:t>Hotel / venue</a:t>
            </a:r>
          </a:p>
        </p:txBody>
      </p:sp>
      <p:sp>
        <p:nvSpPr>
          <p:cNvPr id="60" name="Text Placeholder 9">
            <a:extLst>
              <a:ext uri="{FF2B5EF4-FFF2-40B4-BE49-F238E27FC236}">
                <a16:creationId xmlns:a16="http://schemas.microsoft.com/office/drawing/2014/main" id="{71BFAC81-D251-43D0-A076-C47B93D56CFB}"/>
              </a:ext>
            </a:extLst>
          </p:cNvPr>
          <p:cNvSpPr>
            <a:spLocks noGrp="1"/>
          </p:cNvSpPr>
          <p:nvPr>
            <p:ph type="body" sz="quarter" idx="12" hasCustomPrompt="1"/>
          </p:nvPr>
        </p:nvSpPr>
        <p:spPr>
          <a:xfrm>
            <a:off x="2310273" y="3248683"/>
            <a:ext cx="2078502" cy="287338"/>
          </a:xfrm>
          <a:prstGeom prst="rect">
            <a:avLst/>
          </a:prstGeom>
        </p:spPr>
        <p:txBody>
          <a:bodyPr/>
          <a:lstStyle>
            <a:lvl1pPr marL="0" indent="0">
              <a:buNone/>
              <a:defRPr sz="1600" b="0" cap="none" baseline="0">
                <a:solidFill>
                  <a:schemeClr val="tx1">
                    <a:lumMod val="75000"/>
                    <a:lumOff val="25000"/>
                  </a:schemeClr>
                </a:solidFill>
                <a:latin typeface="Segoe UI Light" panose="020B0502040204020203" pitchFamily="34" charset="0"/>
                <a:cs typeface="Segoe UI Light" panose="020B0502040204020203" pitchFamily="34" charset="0"/>
              </a:defRPr>
            </a:lvl1pPr>
          </a:lstStyle>
          <a:p>
            <a:pPr lvl="0"/>
            <a:r>
              <a:rPr lang="en-US" dirty="0"/>
              <a:t>Month, Day, Year</a:t>
            </a:r>
          </a:p>
        </p:txBody>
      </p:sp>
      <p:sp>
        <p:nvSpPr>
          <p:cNvPr id="61" name="Text Placeholder 9">
            <a:extLst>
              <a:ext uri="{FF2B5EF4-FFF2-40B4-BE49-F238E27FC236}">
                <a16:creationId xmlns:a16="http://schemas.microsoft.com/office/drawing/2014/main" id="{A1A26CF3-1AA1-4574-A883-C5F5304DE51B}"/>
              </a:ext>
            </a:extLst>
          </p:cNvPr>
          <p:cNvSpPr>
            <a:spLocks noGrp="1"/>
          </p:cNvSpPr>
          <p:nvPr>
            <p:ph type="body" sz="quarter" idx="13" hasCustomPrompt="1"/>
          </p:nvPr>
        </p:nvSpPr>
        <p:spPr>
          <a:xfrm>
            <a:off x="5231130" y="3267635"/>
            <a:ext cx="2610975" cy="287338"/>
          </a:xfrm>
          <a:prstGeom prst="rect">
            <a:avLst/>
          </a:prstGeom>
        </p:spPr>
        <p:txBody>
          <a:bodyPr/>
          <a:lstStyle>
            <a:lvl1pPr marL="0" indent="0">
              <a:buNone/>
              <a:defRPr sz="1200" b="1" cap="all" baseline="0">
                <a:solidFill>
                  <a:schemeClr val="tx1">
                    <a:lumMod val="75000"/>
                    <a:lumOff val="25000"/>
                  </a:schemeClr>
                </a:solidFill>
                <a:latin typeface="Segoe UI" panose="020B0502040204020203" pitchFamily="34" charset="0"/>
                <a:cs typeface="Segoe UI" panose="020B0502040204020203" pitchFamily="34" charset="0"/>
              </a:defRPr>
            </a:lvl1pPr>
          </a:lstStyle>
          <a:p>
            <a:pPr lvl="0"/>
            <a:r>
              <a:rPr lang="en-US" sz="1200" b="1" cap="all" baseline="0" dirty="0">
                <a:latin typeface="Segoe UI" panose="020B0502040204020203" pitchFamily="34" charset="0"/>
                <a:cs typeface="Segoe UI" panose="020B0502040204020203" pitchFamily="34" charset="0"/>
              </a:rPr>
              <a:t>CLIENT FIRST Last</a:t>
            </a:r>
            <a:endParaRPr lang="en-US" dirty="0"/>
          </a:p>
        </p:txBody>
      </p:sp>
      <p:sp>
        <p:nvSpPr>
          <p:cNvPr id="62" name="Text Placeholder 9">
            <a:extLst>
              <a:ext uri="{FF2B5EF4-FFF2-40B4-BE49-F238E27FC236}">
                <a16:creationId xmlns:a16="http://schemas.microsoft.com/office/drawing/2014/main" id="{F2419E41-3461-47FE-94F2-9BB12DF54D9B}"/>
              </a:ext>
            </a:extLst>
          </p:cNvPr>
          <p:cNvSpPr>
            <a:spLocks noGrp="1"/>
          </p:cNvSpPr>
          <p:nvPr>
            <p:ph type="body" sz="quarter" idx="14" hasCustomPrompt="1"/>
          </p:nvPr>
        </p:nvSpPr>
        <p:spPr>
          <a:xfrm>
            <a:off x="4584541" y="3434414"/>
            <a:ext cx="4309775" cy="287338"/>
          </a:xfrm>
          <a:prstGeom prst="rect">
            <a:avLst/>
          </a:prstGeom>
        </p:spPr>
        <p:txBody>
          <a:bodyPr/>
          <a:lstStyle>
            <a:lvl1pPr marL="0" indent="0">
              <a:buNone/>
              <a:defRPr sz="1200" b="1" cap="all" baseline="0">
                <a:solidFill>
                  <a:schemeClr val="tx1">
                    <a:lumMod val="75000"/>
                    <a:lumOff val="25000"/>
                  </a:schemeClr>
                </a:solidFill>
                <a:latin typeface="Segoe UI" panose="020B0502040204020203" pitchFamily="34" charset="0"/>
                <a:cs typeface="Segoe UI" panose="020B0502040204020203" pitchFamily="34" charset="0"/>
              </a:defRPr>
            </a:lvl1pPr>
          </a:lstStyle>
          <a:p>
            <a:pPr lvl="0"/>
            <a:r>
              <a:rPr lang="en-US" sz="1200" b="1" cap="all" baseline="0" dirty="0">
                <a:latin typeface="Segoe UI" panose="020B0502040204020203" pitchFamily="34" charset="0"/>
                <a:cs typeface="Segoe UI" panose="020B0502040204020203" pitchFamily="34" charset="0"/>
              </a:rPr>
              <a:t>FIRST LAST, HELLO! title</a:t>
            </a:r>
            <a:endParaRPr lang="en-US" dirty="0"/>
          </a:p>
        </p:txBody>
      </p:sp>
      <p:sp>
        <p:nvSpPr>
          <p:cNvPr id="63" name="Text Placeholder 9">
            <a:extLst>
              <a:ext uri="{FF2B5EF4-FFF2-40B4-BE49-F238E27FC236}">
                <a16:creationId xmlns:a16="http://schemas.microsoft.com/office/drawing/2014/main" id="{3DD1655B-BBC5-43C0-AA40-DBB6C9FB365B}"/>
              </a:ext>
            </a:extLst>
          </p:cNvPr>
          <p:cNvSpPr>
            <a:spLocks noGrp="1"/>
          </p:cNvSpPr>
          <p:nvPr>
            <p:ph type="body" sz="quarter" idx="15" hasCustomPrompt="1"/>
          </p:nvPr>
        </p:nvSpPr>
        <p:spPr>
          <a:xfrm>
            <a:off x="228598" y="3247926"/>
            <a:ext cx="2078502" cy="287338"/>
          </a:xfrm>
          <a:prstGeom prst="rect">
            <a:avLst/>
          </a:prstGeom>
        </p:spPr>
        <p:txBody>
          <a:bodyPr/>
          <a:lstStyle>
            <a:lvl1pPr marL="0" indent="0">
              <a:buNone/>
              <a:defRPr sz="1600" b="0" cap="none" baseline="0">
                <a:solidFill>
                  <a:schemeClr val="tx1">
                    <a:lumMod val="75000"/>
                    <a:lumOff val="25000"/>
                  </a:schemeClr>
                </a:solidFill>
                <a:latin typeface="Segoe UI Light" panose="020B0502040204020203" pitchFamily="34" charset="0"/>
                <a:cs typeface="Segoe UI Light" panose="020B0502040204020203" pitchFamily="34" charset="0"/>
              </a:defRPr>
            </a:lvl1pPr>
          </a:lstStyle>
          <a:p>
            <a:pPr lvl="0"/>
            <a:r>
              <a:rPr lang="en-US" dirty="0"/>
              <a:t>Client</a:t>
            </a:r>
          </a:p>
        </p:txBody>
      </p:sp>
      <p:grpSp>
        <p:nvGrpSpPr>
          <p:cNvPr id="17" name="Group 16">
            <a:extLst>
              <a:ext uri="{FF2B5EF4-FFF2-40B4-BE49-F238E27FC236}">
                <a16:creationId xmlns:a16="http://schemas.microsoft.com/office/drawing/2014/main" id="{7F10E1D6-DD25-4D0A-8B31-AFB1FF6B1E1F}"/>
              </a:ext>
            </a:extLst>
          </p:cNvPr>
          <p:cNvGrpSpPr/>
          <p:nvPr userDrawn="1"/>
        </p:nvGrpSpPr>
        <p:grpSpPr>
          <a:xfrm>
            <a:off x="231701" y="6967728"/>
            <a:ext cx="347472" cy="347472"/>
            <a:chOff x="-752467" y="5027421"/>
            <a:chExt cx="347472" cy="347472"/>
          </a:xfrm>
        </p:grpSpPr>
        <p:sp>
          <p:nvSpPr>
            <p:cNvPr id="18" name="Freeform: Shape 17">
              <a:extLst>
                <a:ext uri="{FF2B5EF4-FFF2-40B4-BE49-F238E27FC236}">
                  <a16:creationId xmlns:a16="http://schemas.microsoft.com/office/drawing/2014/main" id="{A867F053-907C-44B7-BD92-F7BFEC47F260}"/>
                </a:ext>
              </a:extLst>
            </p:cNvPr>
            <p:cNvSpPr/>
            <p:nvPr userDrawn="1"/>
          </p:nvSpPr>
          <p:spPr>
            <a:xfrm>
              <a:off x="-693420" y="5041900"/>
              <a:ext cx="251460" cy="309880"/>
            </a:xfrm>
            <a:custGeom>
              <a:avLst/>
              <a:gdLst>
                <a:gd name="connsiteX0" fmla="*/ 91440 w 251460"/>
                <a:gd name="connsiteY0" fmla="*/ 0 h 309880"/>
                <a:gd name="connsiteX1" fmla="*/ 0 w 251460"/>
                <a:gd name="connsiteY1" fmla="*/ 45720 h 309880"/>
                <a:gd name="connsiteX2" fmla="*/ 2540 w 251460"/>
                <a:gd name="connsiteY2" fmla="*/ 246380 h 309880"/>
                <a:gd name="connsiteX3" fmla="*/ 55880 w 251460"/>
                <a:gd name="connsiteY3" fmla="*/ 309880 h 309880"/>
                <a:gd name="connsiteX4" fmla="*/ 129540 w 251460"/>
                <a:gd name="connsiteY4" fmla="*/ 307340 h 309880"/>
                <a:gd name="connsiteX5" fmla="*/ 251460 w 251460"/>
                <a:gd name="connsiteY5" fmla="*/ 137160 h 309880"/>
                <a:gd name="connsiteX6" fmla="*/ 208280 w 251460"/>
                <a:gd name="connsiteY6" fmla="*/ 15240 h 309880"/>
                <a:gd name="connsiteX7" fmla="*/ 91440 w 251460"/>
                <a:gd name="connsiteY7" fmla="*/ 0 h 30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460" h="309880">
                  <a:moveTo>
                    <a:pt x="91440" y="0"/>
                  </a:moveTo>
                  <a:lnTo>
                    <a:pt x="0" y="45720"/>
                  </a:lnTo>
                  <a:cubicBezTo>
                    <a:pt x="847" y="112607"/>
                    <a:pt x="1693" y="179493"/>
                    <a:pt x="2540" y="246380"/>
                  </a:cubicBezTo>
                  <a:lnTo>
                    <a:pt x="55880" y="309880"/>
                  </a:lnTo>
                  <a:lnTo>
                    <a:pt x="129540" y="307340"/>
                  </a:lnTo>
                  <a:lnTo>
                    <a:pt x="251460" y="137160"/>
                  </a:lnTo>
                  <a:lnTo>
                    <a:pt x="208280" y="15240"/>
                  </a:lnTo>
                  <a:lnTo>
                    <a:pt x="91440" y="0"/>
                  </a:lnTo>
                  <a:close/>
                </a:path>
              </a:pathLst>
            </a:custGeom>
            <a:solidFill>
              <a:srgbClr val="008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9DA42B06-9A08-4AF6-B8F1-7FC187800F0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2467" y="5027421"/>
              <a:ext cx="347472" cy="347472"/>
            </a:xfrm>
            <a:prstGeom prst="rect">
              <a:avLst/>
            </a:prstGeom>
          </p:spPr>
        </p:pic>
      </p:grpSp>
    </p:spTree>
    <p:extLst>
      <p:ext uri="{BB962C8B-B14F-4D97-AF65-F5344CB8AC3E}">
        <p14:creationId xmlns:p14="http://schemas.microsoft.com/office/powerpoint/2010/main" val="1385223029"/>
      </p:ext>
    </p:extLst>
  </p:cSld>
  <p:clrMapOvr>
    <a:masterClrMapping/>
  </p:clrMapOvr>
  <p:extLst>
    <p:ext uri="{DCECCB84-F9BA-43D5-87BE-67443E8EF086}">
      <p15:sldGuideLst xmlns:p15="http://schemas.microsoft.com/office/powerpoint/2012/main">
        <p15:guide id="1" orient="horz" pos="2376">
          <p15:clr>
            <a:srgbClr val="FBAE40"/>
          </p15:clr>
        </p15:guide>
        <p15:guide id="3" pos="3196">
          <p15:clr>
            <a:srgbClr val="FBAE40"/>
          </p15:clr>
        </p15:guide>
        <p15:guide id="4">
          <p15:clr>
            <a:srgbClr val="FBAE40"/>
          </p15:clr>
        </p15:guide>
        <p15:guide id="5" pos="619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8">
    <p:spTree>
      <p:nvGrpSpPr>
        <p:cNvPr id="1" name=""/>
        <p:cNvGrpSpPr/>
        <p:nvPr/>
      </p:nvGrpSpPr>
      <p:grpSpPr>
        <a:xfrm>
          <a:off x="0" y="0"/>
          <a:ext cx="0" cy="0"/>
          <a:chOff x="0" y="0"/>
          <a:chExt cx="0" cy="0"/>
        </a:xfrm>
      </p:grpSpPr>
      <p:sp>
        <p:nvSpPr>
          <p:cNvPr id="14" name="Text Placeholder 10"/>
          <p:cNvSpPr>
            <a:spLocks noGrp="1"/>
          </p:cNvSpPr>
          <p:nvPr>
            <p:ph type="body" sz="quarter" idx="16"/>
          </p:nvPr>
        </p:nvSpPr>
        <p:spPr>
          <a:xfrm>
            <a:off x="0" y="92108"/>
            <a:ext cx="2585372" cy="830898"/>
          </a:xfrm>
        </p:spPr>
        <p:txBody>
          <a:bodyPr>
            <a:normAutofit/>
          </a:bodyPr>
          <a:lstStyle>
            <a:lvl1pPr marL="0" indent="0" algn="l">
              <a:buNone/>
              <a:defRPr sz="1935" b="1">
                <a:solidFill>
                  <a:schemeClr val="bg1">
                    <a:lumMod val="50000"/>
                  </a:schemeClr>
                </a:solidFill>
                <a:latin typeface="Segoe UI" panose="020B0502040204020203" pitchFamily="34" charset="0"/>
                <a:cs typeface="Segoe UI" panose="020B0502040204020203" pitchFamily="34" charset="0"/>
              </a:defRPr>
            </a:lvl1pPr>
            <a:lvl2pPr marL="368640" indent="0">
              <a:buNone/>
              <a:defRPr/>
            </a:lvl2pPr>
          </a:lstStyle>
          <a:p>
            <a:pPr lvl="0"/>
            <a:r>
              <a:rPr lang="en-US" dirty="0"/>
              <a:t>Edit Master text styles</a:t>
            </a:r>
          </a:p>
        </p:txBody>
      </p:sp>
      <p:sp>
        <p:nvSpPr>
          <p:cNvPr id="15" name="Picture Placeholder 4"/>
          <p:cNvSpPr>
            <a:spLocks noGrp="1"/>
          </p:cNvSpPr>
          <p:nvPr>
            <p:ph type="pic" sz="quarter" idx="23"/>
          </p:nvPr>
        </p:nvSpPr>
        <p:spPr>
          <a:xfrm>
            <a:off x="2619352" y="-1"/>
            <a:ext cx="5134625" cy="3526358"/>
          </a:xfrm>
        </p:spPr>
        <p:txBody>
          <a:bodyPr/>
          <a:lstStyle>
            <a:lvl1pPr marL="0" indent="0">
              <a:buNone/>
              <a:defRPr/>
            </a:lvl1pPr>
          </a:lstStyle>
          <a:p>
            <a:endParaRPr lang="en-US" dirty="0"/>
          </a:p>
        </p:txBody>
      </p:sp>
      <p:sp>
        <p:nvSpPr>
          <p:cNvPr id="17" name="Picture Placeholder 4"/>
          <p:cNvSpPr>
            <a:spLocks noGrp="1"/>
          </p:cNvSpPr>
          <p:nvPr>
            <p:ph type="pic" sz="quarter" idx="24"/>
          </p:nvPr>
        </p:nvSpPr>
        <p:spPr>
          <a:xfrm>
            <a:off x="5221359" y="3599329"/>
            <a:ext cx="2532619" cy="3548052"/>
          </a:xfrm>
        </p:spPr>
        <p:txBody>
          <a:bodyPr/>
          <a:lstStyle>
            <a:lvl1pPr marL="0" indent="0">
              <a:buNone/>
              <a:defRPr/>
            </a:lvl1pPr>
          </a:lstStyle>
          <a:p>
            <a:endParaRPr lang="en-US" dirty="0"/>
          </a:p>
        </p:txBody>
      </p:sp>
      <p:sp>
        <p:nvSpPr>
          <p:cNvPr id="18" name="Picture Placeholder 4"/>
          <p:cNvSpPr>
            <a:spLocks noGrp="1"/>
          </p:cNvSpPr>
          <p:nvPr>
            <p:ph type="pic" sz="quarter" idx="25"/>
          </p:nvPr>
        </p:nvSpPr>
        <p:spPr>
          <a:xfrm>
            <a:off x="2620799" y="3601301"/>
            <a:ext cx="2532619" cy="3548052"/>
          </a:xfrm>
        </p:spPr>
        <p:txBody>
          <a:bodyPr/>
          <a:lstStyle>
            <a:lvl1pPr marL="0" indent="0">
              <a:buNone/>
              <a:defRPr/>
            </a:lvl1pPr>
          </a:lstStyle>
          <a:p>
            <a:endParaRPr lang="en-US" dirty="0"/>
          </a:p>
        </p:txBody>
      </p:sp>
      <p:sp>
        <p:nvSpPr>
          <p:cNvPr id="19" name="Picture Placeholder 4"/>
          <p:cNvSpPr>
            <a:spLocks noGrp="1"/>
          </p:cNvSpPr>
          <p:nvPr>
            <p:ph type="pic" sz="quarter" idx="26"/>
          </p:nvPr>
        </p:nvSpPr>
        <p:spPr>
          <a:xfrm>
            <a:off x="7958537" y="120306"/>
            <a:ext cx="1601716" cy="2187209"/>
          </a:xfrm>
          <a:prstGeom prst="ellipse">
            <a:avLst/>
          </a:prstGeom>
          <a:ln w="28575">
            <a:solidFill>
              <a:schemeClr val="bg1">
                <a:lumMod val="65000"/>
              </a:schemeClr>
            </a:solidFill>
          </a:ln>
        </p:spPr>
        <p:txBody>
          <a:bodyPr/>
          <a:lstStyle>
            <a:lvl1pPr marL="0" indent="0">
              <a:buNone/>
              <a:defRPr/>
            </a:lvl1pPr>
          </a:lstStyle>
          <a:p>
            <a:endParaRPr lang="en-US" dirty="0"/>
          </a:p>
        </p:txBody>
      </p:sp>
      <p:sp>
        <p:nvSpPr>
          <p:cNvPr id="20" name="Picture Placeholder 4"/>
          <p:cNvSpPr>
            <a:spLocks noGrp="1"/>
          </p:cNvSpPr>
          <p:nvPr>
            <p:ph type="pic" sz="quarter" idx="27"/>
          </p:nvPr>
        </p:nvSpPr>
        <p:spPr>
          <a:xfrm>
            <a:off x="7959983" y="2477128"/>
            <a:ext cx="1601716" cy="2187209"/>
          </a:xfrm>
          <a:prstGeom prst="ellipse">
            <a:avLst/>
          </a:prstGeom>
          <a:ln w="28575">
            <a:solidFill>
              <a:schemeClr val="bg1">
                <a:lumMod val="65000"/>
              </a:schemeClr>
            </a:solidFill>
          </a:ln>
        </p:spPr>
        <p:txBody>
          <a:bodyPr/>
          <a:lstStyle>
            <a:lvl1pPr marL="0" indent="0">
              <a:buNone/>
              <a:defRPr/>
            </a:lvl1pPr>
          </a:lstStyle>
          <a:p>
            <a:endParaRPr lang="en-US" dirty="0"/>
          </a:p>
        </p:txBody>
      </p:sp>
      <p:sp>
        <p:nvSpPr>
          <p:cNvPr id="22" name="Picture Placeholder 4"/>
          <p:cNvSpPr>
            <a:spLocks noGrp="1"/>
          </p:cNvSpPr>
          <p:nvPr>
            <p:ph type="pic" sz="quarter" idx="28"/>
          </p:nvPr>
        </p:nvSpPr>
        <p:spPr>
          <a:xfrm>
            <a:off x="7968656" y="4808309"/>
            <a:ext cx="1601716" cy="2187209"/>
          </a:xfrm>
          <a:prstGeom prst="ellipse">
            <a:avLst/>
          </a:prstGeom>
          <a:ln w="28575">
            <a:solidFill>
              <a:schemeClr val="bg1">
                <a:lumMod val="65000"/>
              </a:schemeClr>
            </a:solidFill>
          </a:ln>
        </p:spPr>
        <p:txBody>
          <a:bodyPr/>
          <a:lstStyle>
            <a:lvl1pPr marL="0" indent="0">
              <a:buNone/>
              <a:defRPr/>
            </a:lvl1pPr>
          </a:lstStyle>
          <a:p>
            <a:endParaRPr lang="en-US" dirty="0"/>
          </a:p>
        </p:txBody>
      </p:sp>
      <p:sp>
        <p:nvSpPr>
          <p:cNvPr id="23" name="Text Placeholder 10"/>
          <p:cNvSpPr>
            <a:spLocks noGrp="1"/>
          </p:cNvSpPr>
          <p:nvPr>
            <p:ph type="body" sz="quarter" idx="29"/>
          </p:nvPr>
        </p:nvSpPr>
        <p:spPr>
          <a:xfrm>
            <a:off x="0" y="922418"/>
            <a:ext cx="2585372" cy="6189462"/>
          </a:xfrm>
        </p:spPr>
        <p:txBody>
          <a:bodyPr>
            <a:normAutofit/>
          </a:bodyPr>
          <a:lstStyle>
            <a:lvl1pPr marL="0" indent="0" algn="l">
              <a:buNone/>
              <a:defRPr sz="1290">
                <a:solidFill>
                  <a:schemeClr val="tx1"/>
                </a:solidFill>
                <a:latin typeface="Segoe UI Light" panose="020B0502040204020203" pitchFamily="34" charset="0"/>
                <a:cs typeface="Segoe UI Light" panose="020B0502040204020203" pitchFamily="34" charset="0"/>
              </a:defRPr>
            </a:lvl1pPr>
            <a:lvl2pPr marL="368640" indent="0">
              <a:buNone/>
              <a:defRPr/>
            </a:lvl2pPr>
          </a:lstStyle>
          <a:p>
            <a:pPr lvl="0"/>
            <a:r>
              <a:rPr lang="en-US" dirty="0"/>
              <a:t>Edit Master text styles</a:t>
            </a:r>
          </a:p>
        </p:txBody>
      </p:sp>
      <p:sp>
        <p:nvSpPr>
          <p:cNvPr id="12" name="Slide Number Placeholder 5">
            <a:extLst>
              <a:ext uri="{FF2B5EF4-FFF2-40B4-BE49-F238E27FC236}">
                <a16:creationId xmlns:a16="http://schemas.microsoft.com/office/drawing/2014/main" id="{831877C3-4654-4CBF-AFB5-A9E0410F368B}"/>
              </a:ext>
            </a:extLst>
          </p:cNvPr>
          <p:cNvSpPr>
            <a:spLocks noGrp="1"/>
          </p:cNvSpPr>
          <p:nvPr>
            <p:ph type="sldNum" sz="quarter" idx="12"/>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Tree>
    <p:extLst>
      <p:ext uri="{BB962C8B-B14F-4D97-AF65-F5344CB8AC3E}">
        <p14:creationId xmlns:p14="http://schemas.microsoft.com/office/powerpoint/2010/main" val="10702485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5049308B-BA1B-49C4-8DB7-7FEC7734F24C}"/>
              </a:ext>
            </a:extLst>
          </p:cNvPr>
          <p:cNvSpPr>
            <a:spLocks noGrp="1"/>
          </p:cNvSpPr>
          <p:nvPr>
            <p:ph type="sldNum" sz="quarter" idx="12"/>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Tree>
    <p:extLst>
      <p:ext uri="{BB962C8B-B14F-4D97-AF65-F5344CB8AC3E}">
        <p14:creationId xmlns:p14="http://schemas.microsoft.com/office/powerpoint/2010/main" val="2514755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9">
    <p:spTree>
      <p:nvGrpSpPr>
        <p:cNvPr id="1" name=""/>
        <p:cNvGrpSpPr/>
        <p:nvPr/>
      </p:nvGrpSpPr>
      <p:grpSpPr>
        <a:xfrm>
          <a:off x="0" y="0"/>
          <a:ext cx="0" cy="0"/>
          <a:chOff x="0" y="0"/>
          <a:chExt cx="0" cy="0"/>
        </a:xfrm>
      </p:grpSpPr>
      <p:sp>
        <p:nvSpPr>
          <p:cNvPr id="5" name="Picture Placeholder 3"/>
          <p:cNvSpPr>
            <a:spLocks noGrp="1"/>
          </p:cNvSpPr>
          <p:nvPr>
            <p:ph type="pic" sz="quarter" idx="10"/>
          </p:nvPr>
        </p:nvSpPr>
        <p:spPr>
          <a:xfrm>
            <a:off x="0" y="0"/>
            <a:ext cx="4869631" cy="7147382"/>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7" name="Picture Placeholder 3"/>
          <p:cNvSpPr>
            <a:spLocks noGrp="1"/>
          </p:cNvSpPr>
          <p:nvPr>
            <p:ph type="pic" sz="quarter" idx="11"/>
          </p:nvPr>
        </p:nvSpPr>
        <p:spPr>
          <a:xfrm>
            <a:off x="4960169" y="0"/>
            <a:ext cx="4869631" cy="7147382"/>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44F9DC30-B023-4C3B-B974-D10CE91F72DC}"/>
              </a:ext>
            </a:extLst>
          </p:cNvPr>
          <p:cNvSpPr>
            <a:spLocks noGrp="1"/>
          </p:cNvSpPr>
          <p:nvPr>
            <p:ph type="sldNum" sz="quarter" idx="12"/>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Tree>
    <p:extLst>
      <p:ext uri="{BB962C8B-B14F-4D97-AF65-F5344CB8AC3E}">
        <p14:creationId xmlns:p14="http://schemas.microsoft.com/office/powerpoint/2010/main" val="38610059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10">
    <p:spTree>
      <p:nvGrpSpPr>
        <p:cNvPr id="1" name=""/>
        <p:cNvGrpSpPr/>
        <p:nvPr/>
      </p:nvGrpSpPr>
      <p:grpSpPr>
        <a:xfrm>
          <a:off x="0" y="0"/>
          <a:ext cx="0" cy="0"/>
          <a:chOff x="0" y="0"/>
          <a:chExt cx="0" cy="0"/>
        </a:xfrm>
      </p:grpSpPr>
      <p:sp>
        <p:nvSpPr>
          <p:cNvPr id="5" name="Picture Placeholder 3"/>
          <p:cNvSpPr>
            <a:spLocks noGrp="1"/>
          </p:cNvSpPr>
          <p:nvPr>
            <p:ph type="pic" sz="quarter" idx="10"/>
          </p:nvPr>
        </p:nvSpPr>
        <p:spPr>
          <a:xfrm>
            <a:off x="0" y="0"/>
            <a:ext cx="4869631" cy="7147382"/>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7" name="Picture Placeholder 3"/>
          <p:cNvSpPr>
            <a:spLocks noGrp="1"/>
          </p:cNvSpPr>
          <p:nvPr>
            <p:ph type="pic" sz="quarter" idx="11"/>
          </p:nvPr>
        </p:nvSpPr>
        <p:spPr>
          <a:xfrm>
            <a:off x="4960169" y="3613083"/>
            <a:ext cx="4869631" cy="3534299"/>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4" name="Picture Placeholder 3"/>
          <p:cNvSpPr>
            <a:spLocks noGrp="1"/>
          </p:cNvSpPr>
          <p:nvPr>
            <p:ph type="pic" sz="quarter" idx="12"/>
          </p:nvPr>
        </p:nvSpPr>
        <p:spPr>
          <a:xfrm>
            <a:off x="4960169" y="1"/>
            <a:ext cx="4869631" cy="3520440"/>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8" name="Slide Number Placeholder 5">
            <a:extLst>
              <a:ext uri="{FF2B5EF4-FFF2-40B4-BE49-F238E27FC236}">
                <a16:creationId xmlns:a16="http://schemas.microsoft.com/office/drawing/2014/main" id="{17870BDB-6106-4534-BEED-B614FF8A20ED}"/>
              </a:ext>
            </a:extLst>
          </p:cNvPr>
          <p:cNvSpPr>
            <a:spLocks noGrp="1"/>
          </p:cNvSpPr>
          <p:nvPr>
            <p:ph type="sldNum" sz="quarter" idx="13"/>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Tree>
    <p:extLst>
      <p:ext uri="{BB962C8B-B14F-4D97-AF65-F5344CB8AC3E}">
        <p14:creationId xmlns:p14="http://schemas.microsoft.com/office/powerpoint/2010/main" val="5543042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11">
    <p:spTree>
      <p:nvGrpSpPr>
        <p:cNvPr id="1" name=""/>
        <p:cNvGrpSpPr/>
        <p:nvPr/>
      </p:nvGrpSpPr>
      <p:grpSpPr>
        <a:xfrm>
          <a:off x="0" y="0"/>
          <a:ext cx="0" cy="0"/>
          <a:chOff x="0" y="0"/>
          <a:chExt cx="0" cy="0"/>
        </a:xfrm>
      </p:grpSpPr>
      <p:sp>
        <p:nvSpPr>
          <p:cNvPr id="3" name="Picture Placeholder 3"/>
          <p:cNvSpPr>
            <a:spLocks noGrp="1"/>
          </p:cNvSpPr>
          <p:nvPr>
            <p:ph type="pic" sz="quarter" idx="11"/>
          </p:nvPr>
        </p:nvSpPr>
        <p:spPr>
          <a:xfrm>
            <a:off x="1348364" y="1"/>
            <a:ext cx="8481436" cy="7147381"/>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4" name="Text Placeholder 6"/>
          <p:cNvSpPr>
            <a:spLocks noGrp="1"/>
          </p:cNvSpPr>
          <p:nvPr>
            <p:ph type="body" sz="quarter" idx="17"/>
          </p:nvPr>
        </p:nvSpPr>
        <p:spPr>
          <a:xfrm>
            <a:off x="184361" y="90913"/>
            <a:ext cx="988846" cy="7056469"/>
          </a:xfrm>
          <a:prstGeom prst="rect">
            <a:avLst/>
          </a:prstGeom>
        </p:spPr>
        <p:txBody>
          <a:bodyPr rIns="0"/>
          <a:lstStyle>
            <a:lvl1pPr marL="0" indent="0" algn="l">
              <a:buNone/>
              <a:defRPr sz="1050">
                <a:latin typeface="Segoe UI" panose="020B0502040204020203" pitchFamily="34" charset="0"/>
                <a:cs typeface="Segoe UI" panose="020B0502040204020203" pitchFamily="34" charset="0"/>
              </a:defRPr>
            </a:lvl1pPr>
          </a:lstStyle>
          <a:p>
            <a:pPr lvl="0"/>
            <a:r>
              <a:rPr lang="en-US" dirty="0"/>
              <a:t>Edit Master text</a:t>
            </a:r>
          </a:p>
        </p:txBody>
      </p:sp>
      <p:sp>
        <p:nvSpPr>
          <p:cNvPr id="6" name="Slide Number Placeholder 5">
            <a:extLst>
              <a:ext uri="{FF2B5EF4-FFF2-40B4-BE49-F238E27FC236}">
                <a16:creationId xmlns:a16="http://schemas.microsoft.com/office/drawing/2014/main" id="{64F67E6D-D834-4D53-B424-7D7B8F89A37D}"/>
              </a:ext>
            </a:extLst>
          </p:cNvPr>
          <p:cNvSpPr>
            <a:spLocks noGrp="1"/>
          </p:cNvSpPr>
          <p:nvPr>
            <p:ph type="sldNum" sz="quarter" idx="12"/>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Tree>
    <p:extLst>
      <p:ext uri="{BB962C8B-B14F-4D97-AF65-F5344CB8AC3E}">
        <p14:creationId xmlns:p14="http://schemas.microsoft.com/office/powerpoint/2010/main" val="214669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12">
    <p:spTree>
      <p:nvGrpSpPr>
        <p:cNvPr id="1" name=""/>
        <p:cNvGrpSpPr/>
        <p:nvPr/>
      </p:nvGrpSpPr>
      <p:grpSpPr>
        <a:xfrm>
          <a:off x="0" y="0"/>
          <a:ext cx="0" cy="0"/>
          <a:chOff x="0" y="0"/>
          <a:chExt cx="0" cy="0"/>
        </a:xfrm>
      </p:grpSpPr>
      <p:sp>
        <p:nvSpPr>
          <p:cNvPr id="3" name="Picture Placeholder 3"/>
          <p:cNvSpPr>
            <a:spLocks noGrp="1"/>
          </p:cNvSpPr>
          <p:nvPr>
            <p:ph type="pic" sz="quarter" idx="11"/>
          </p:nvPr>
        </p:nvSpPr>
        <p:spPr>
          <a:xfrm>
            <a:off x="2182605" y="1"/>
            <a:ext cx="7647197" cy="7147381"/>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4" name="Text Placeholder 6"/>
          <p:cNvSpPr>
            <a:spLocks noGrp="1"/>
          </p:cNvSpPr>
          <p:nvPr>
            <p:ph type="body" sz="quarter" idx="17"/>
          </p:nvPr>
        </p:nvSpPr>
        <p:spPr>
          <a:xfrm>
            <a:off x="234641" y="90913"/>
            <a:ext cx="1692771" cy="7056469"/>
          </a:xfrm>
          <a:prstGeom prst="rect">
            <a:avLst/>
          </a:prstGeom>
        </p:spPr>
        <p:txBody>
          <a:bodyPr rIns="0"/>
          <a:lstStyle>
            <a:lvl1pPr marL="0" indent="0" algn="r">
              <a:buNone/>
              <a:defRPr sz="1050">
                <a:latin typeface="Segoe UI" panose="020B0502040204020203" pitchFamily="34" charset="0"/>
                <a:cs typeface="Segoe UI" panose="020B0502040204020203" pitchFamily="34" charset="0"/>
              </a:defRPr>
            </a:lvl1pPr>
          </a:lstStyle>
          <a:p>
            <a:pPr lvl="0"/>
            <a:r>
              <a:rPr lang="en-US" dirty="0"/>
              <a:t>Edit Master text</a:t>
            </a:r>
          </a:p>
        </p:txBody>
      </p:sp>
      <p:sp>
        <p:nvSpPr>
          <p:cNvPr id="6" name="Slide Number Placeholder 5">
            <a:extLst>
              <a:ext uri="{FF2B5EF4-FFF2-40B4-BE49-F238E27FC236}">
                <a16:creationId xmlns:a16="http://schemas.microsoft.com/office/drawing/2014/main" id="{04D218B3-214A-4ADA-B2E5-1B3FC95B2692}"/>
              </a:ext>
            </a:extLst>
          </p:cNvPr>
          <p:cNvSpPr>
            <a:spLocks noGrp="1"/>
          </p:cNvSpPr>
          <p:nvPr>
            <p:ph type="sldNum" sz="quarter" idx="12"/>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Tree>
    <p:extLst>
      <p:ext uri="{BB962C8B-B14F-4D97-AF65-F5344CB8AC3E}">
        <p14:creationId xmlns:p14="http://schemas.microsoft.com/office/powerpoint/2010/main" val="3512563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13">
    <p:spTree>
      <p:nvGrpSpPr>
        <p:cNvPr id="1" name=""/>
        <p:cNvGrpSpPr/>
        <p:nvPr/>
      </p:nvGrpSpPr>
      <p:grpSpPr>
        <a:xfrm>
          <a:off x="0" y="0"/>
          <a:ext cx="0" cy="0"/>
          <a:chOff x="0" y="0"/>
          <a:chExt cx="0" cy="0"/>
        </a:xfrm>
      </p:grpSpPr>
      <p:sp>
        <p:nvSpPr>
          <p:cNvPr id="3" name="Picture Placeholder 3"/>
          <p:cNvSpPr>
            <a:spLocks noGrp="1"/>
          </p:cNvSpPr>
          <p:nvPr>
            <p:ph type="pic" sz="quarter" idx="11"/>
          </p:nvPr>
        </p:nvSpPr>
        <p:spPr>
          <a:xfrm>
            <a:off x="1" y="2778634"/>
            <a:ext cx="3511082" cy="4368748"/>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4" name="Picture Placeholder 3"/>
          <p:cNvSpPr>
            <a:spLocks noGrp="1"/>
          </p:cNvSpPr>
          <p:nvPr>
            <p:ph type="pic" sz="quarter" idx="12"/>
          </p:nvPr>
        </p:nvSpPr>
        <p:spPr>
          <a:xfrm>
            <a:off x="0" y="2"/>
            <a:ext cx="3511082" cy="2690621"/>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5" name="Picture Placeholder 3"/>
          <p:cNvSpPr>
            <a:spLocks noGrp="1"/>
          </p:cNvSpPr>
          <p:nvPr>
            <p:ph type="pic" sz="quarter" idx="13"/>
          </p:nvPr>
        </p:nvSpPr>
        <p:spPr>
          <a:xfrm>
            <a:off x="3597093" y="4111371"/>
            <a:ext cx="3511082" cy="3036011"/>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6" name="Picture Placeholder 3"/>
          <p:cNvSpPr>
            <a:spLocks noGrp="1"/>
          </p:cNvSpPr>
          <p:nvPr>
            <p:ph type="pic" sz="quarter" idx="14"/>
          </p:nvPr>
        </p:nvSpPr>
        <p:spPr>
          <a:xfrm>
            <a:off x="3597093" y="0"/>
            <a:ext cx="3511082" cy="4023360"/>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7" name="Picture Placeholder 3"/>
          <p:cNvSpPr>
            <a:spLocks noGrp="1"/>
          </p:cNvSpPr>
          <p:nvPr>
            <p:ph type="pic" sz="quarter" idx="15"/>
          </p:nvPr>
        </p:nvSpPr>
        <p:spPr>
          <a:xfrm>
            <a:off x="7188041" y="3407283"/>
            <a:ext cx="2641759" cy="3740099"/>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8" name="Text Placeholder 6"/>
          <p:cNvSpPr>
            <a:spLocks noGrp="1"/>
          </p:cNvSpPr>
          <p:nvPr>
            <p:ph type="body" sz="quarter" idx="17"/>
          </p:nvPr>
        </p:nvSpPr>
        <p:spPr>
          <a:xfrm>
            <a:off x="7357685" y="109331"/>
            <a:ext cx="2229093" cy="3160643"/>
          </a:xfrm>
          <a:prstGeom prst="rect">
            <a:avLst/>
          </a:prstGeom>
        </p:spPr>
        <p:txBody>
          <a:bodyPr rIns="0"/>
          <a:lstStyle>
            <a:lvl1pPr marL="0" indent="0" algn="r">
              <a:buNone/>
              <a:defRPr sz="1200">
                <a:latin typeface="Segoe UI" panose="020B0502040204020203" pitchFamily="34" charset="0"/>
                <a:cs typeface="Segoe UI" panose="020B0502040204020203" pitchFamily="34" charset="0"/>
              </a:defRPr>
            </a:lvl1pPr>
          </a:lstStyle>
          <a:p>
            <a:pPr lvl="0"/>
            <a:r>
              <a:rPr lang="en-US" dirty="0"/>
              <a:t>Edit Master text</a:t>
            </a:r>
          </a:p>
        </p:txBody>
      </p:sp>
      <p:sp>
        <p:nvSpPr>
          <p:cNvPr id="10" name="Slide Number Placeholder 5">
            <a:extLst>
              <a:ext uri="{FF2B5EF4-FFF2-40B4-BE49-F238E27FC236}">
                <a16:creationId xmlns:a16="http://schemas.microsoft.com/office/drawing/2014/main" id="{CF77B49A-27B1-47BC-A9C2-657F7EED880B}"/>
              </a:ext>
            </a:extLst>
          </p:cNvPr>
          <p:cNvSpPr>
            <a:spLocks noGrp="1"/>
          </p:cNvSpPr>
          <p:nvPr>
            <p:ph type="sldNum" sz="quarter" idx="18"/>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Tree>
    <p:extLst>
      <p:ext uri="{BB962C8B-B14F-4D97-AF65-F5344CB8AC3E}">
        <p14:creationId xmlns:p14="http://schemas.microsoft.com/office/powerpoint/2010/main" val="10402904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 14">
    <p:spTree>
      <p:nvGrpSpPr>
        <p:cNvPr id="1" name=""/>
        <p:cNvGrpSpPr/>
        <p:nvPr/>
      </p:nvGrpSpPr>
      <p:grpSpPr>
        <a:xfrm>
          <a:off x="0" y="0"/>
          <a:ext cx="0" cy="0"/>
          <a:chOff x="0" y="0"/>
          <a:chExt cx="0" cy="0"/>
        </a:xfrm>
      </p:grpSpPr>
      <p:sp>
        <p:nvSpPr>
          <p:cNvPr id="3" name="Picture Placeholder 3"/>
          <p:cNvSpPr>
            <a:spLocks noGrp="1"/>
          </p:cNvSpPr>
          <p:nvPr>
            <p:ph type="pic" sz="quarter" idx="11"/>
          </p:nvPr>
        </p:nvSpPr>
        <p:spPr>
          <a:xfrm>
            <a:off x="1" y="3696463"/>
            <a:ext cx="3511082" cy="3450918"/>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4" name="Picture Placeholder 3"/>
          <p:cNvSpPr>
            <a:spLocks noGrp="1"/>
          </p:cNvSpPr>
          <p:nvPr>
            <p:ph type="pic" sz="quarter" idx="12"/>
          </p:nvPr>
        </p:nvSpPr>
        <p:spPr>
          <a:xfrm>
            <a:off x="0" y="2"/>
            <a:ext cx="3511082" cy="3621023"/>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7" name="Picture Placeholder 3"/>
          <p:cNvSpPr>
            <a:spLocks noGrp="1"/>
          </p:cNvSpPr>
          <p:nvPr>
            <p:ph type="pic" sz="quarter" idx="15"/>
          </p:nvPr>
        </p:nvSpPr>
        <p:spPr>
          <a:xfrm>
            <a:off x="3584806" y="0"/>
            <a:ext cx="2663262" cy="2740914"/>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8" name="Picture Placeholder 3"/>
          <p:cNvSpPr>
            <a:spLocks noGrp="1"/>
          </p:cNvSpPr>
          <p:nvPr>
            <p:ph type="pic" sz="quarter" idx="16"/>
          </p:nvPr>
        </p:nvSpPr>
        <p:spPr>
          <a:xfrm>
            <a:off x="6318720" y="3696464"/>
            <a:ext cx="3511082" cy="3450918"/>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9" name="Picture Placeholder 3"/>
          <p:cNvSpPr>
            <a:spLocks noGrp="1"/>
          </p:cNvSpPr>
          <p:nvPr>
            <p:ph type="pic" sz="quarter" idx="17"/>
          </p:nvPr>
        </p:nvSpPr>
        <p:spPr>
          <a:xfrm>
            <a:off x="6318718" y="3"/>
            <a:ext cx="3511082" cy="3621023"/>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10" name="Picture Placeholder 3"/>
          <p:cNvSpPr>
            <a:spLocks noGrp="1"/>
          </p:cNvSpPr>
          <p:nvPr>
            <p:ph type="pic" sz="quarter" idx="18"/>
          </p:nvPr>
        </p:nvSpPr>
        <p:spPr>
          <a:xfrm>
            <a:off x="3587878" y="4802886"/>
            <a:ext cx="2663262" cy="2344496"/>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11" name="Text Placeholder 6"/>
          <p:cNvSpPr>
            <a:spLocks noGrp="1"/>
          </p:cNvSpPr>
          <p:nvPr>
            <p:ph type="body" sz="quarter" idx="19"/>
          </p:nvPr>
        </p:nvSpPr>
        <p:spPr>
          <a:xfrm>
            <a:off x="3754263" y="2872409"/>
            <a:ext cx="2363174" cy="1789044"/>
          </a:xfrm>
          <a:prstGeom prst="rect">
            <a:avLst/>
          </a:prstGeom>
        </p:spPr>
        <p:txBody>
          <a:bodyPr rIns="0"/>
          <a:lstStyle>
            <a:lvl1pPr marL="0" indent="0" algn="l">
              <a:buNone/>
              <a:defRPr sz="1200">
                <a:latin typeface="Segoe UI" panose="020B0502040204020203" pitchFamily="34" charset="0"/>
                <a:cs typeface="Segoe UI" panose="020B0502040204020203" pitchFamily="34" charset="0"/>
              </a:defRPr>
            </a:lvl1pPr>
          </a:lstStyle>
          <a:p>
            <a:pPr lvl="0"/>
            <a:r>
              <a:rPr lang="en-US" dirty="0"/>
              <a:t>Edit Master text</a:t>
            </a:r>
          </a:p>
        </p:txBody>
      </p:sp>
      <p:sp>
        <p:nvSpPr>
          <p:cNvPr id="13" name="Slide Number Placeholder 5">
            <a:extLst>
              <a:ext uri="{FF2B5EF4-FFF2-40B4-BE49-F238E27FC236}">
                <a16:creationId xmlns:a16="http://schemas.microsoft.com/office/drawing/2014/main" id="{21679E87-016B-4CDC-91B8-D2282935BCFF}"/>
              </a:ext>
            </a:extLst>
          </p:cNvPr>
          <p:cNvSpPr>
            <a:spLocks noGrp="1"/>
          </p:cNvSpPr>
          <p:nvPr>
            <p:ph type="sldNum" sz="quarter" idx="20"/>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Tree>
    <p:extLst>
      <p:ext uri="{BB962C8B-B14F-4D97-AF65-F5344CB8AC3E}">
        <p14:creationId xmlns:p14="http://schemas.microsoft.com/office/powerpoint/2010/main" val="1187011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15">
    <p:spTree>
      <p:nvGrpSpPr>
        <p:cNvPr id="1" name=""/>
        <p:cNvGrpSpPr/>
        <p:nvPr/>
      </p:nvGrpSpPr>
      <p:grpSpPr>
        <a:xfrm>
          <a:off x="0" y="0"/>
          <a:ext cx="0" cy="0"/>
          <a:chOff x="0" y="0"/>
          <a:chExt cx="0" cy="0"/>
        </a:xfrm>
      </p:grpSpPr>
      <p:sp>
        <p:nvSpPr>
          <p:cNvPr id="3" name="Picture Placeholder 3"/>
          <p:cNvSpPr>
            <a:spLocks noGrp="1"/>
          </p:cNvSpPr>
          <p:nvPr>
            <p:ph type="pic" sz="quarter" idx="11"/>
          </p:nvPr>
        </p:nvSpPr>
        <p:spPr>
          <a:xfrm>
            <a:off x="4404168" y="2577465"/>
            <a:ext cx="5425634" cy="2536217"/>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4" name="Picture Placeholder 3"/>
          <p:cNvSpPr>
            <a:spLocks noGrp="1"/>
          </p:cNvSpPr>
          <p:nvPr>
            <p:ph type="pic" sz="quarter" idx="12"/>
          </p:nvPr>
        </p:nvSpPr>
        <p:spPr>
          <a:xfrm>
            <a:off x="0" y="1"/>
            <a:ext cx="4336676" cy="2541931"/>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7" name="Picture Placeholder 3"/>
          <p:cNvSpPr>
            <a:spLocks noGrp="1"/>
          </p:cNvSpPr>
          <p:nvPr>
            <p:ph type="pic" sz="quarter" idx="14"/>
          </p:nvPr>
        </p:nvSpPr>
        <p:spPr>
          <a:xfrm>
            <a:off x="0" y="4402120"/>
            <a:ext cx="2179784" cy="1454670"/>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8" name="Picture Placeholder 3"/>
          <p:cNvSpPr>
            <a:spLocks noGrp="1"/>
          </p:cNvSpPr>
          <p:nvPr>
            <p:ph type="pic" sz="quarter" idx="15"/>
          </p:nvPr>
        </p:nvSpPr>
        <p:spPr>
          <a:xfrm>
            <a:off x="2" y="2586658"/>
            <a:ext cx="4336676" cy="1766681"/>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10" name="Picture Placeholder 3"/>
          <p:cNvSpPr>
            <a:spLocks noGrp="1"/>
          </p:cNvSpPr>
          <p:nvPr>
            <p:ph type="pic" sz="quarter" idx="17"/>
          </p:nvPr>
        </p:nvSpPr>
        <p:spPr>
          <a:xfrm>
            <a:off x="2247275" y="4402120"/>
            <a:ext cx="2089402" cy="1454670"/>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12" name="Text Placeholder 6"/>
          <p:cNvSpPr>
            <a:spLocks noGrp="1"/>
          </p:cNvSpPr>
          <p:nvPr>
            <p:ph type="body" sz="quarter" idx="19"/>
          </p:nvPr>
        </p:nvSpPr>
        <p:spPr>
          <a:xfrm>
            <a:off x="4558748" y="100585"/>
            <a:ext cx="5044792" cy="2384198"/>
          </a:xfrm>
          <a:prstGeom prst="rect">
            <a:avLst/>
          </a:prstGeom>
        </p:spPr>
        <p:txBody>
          <a:bodyPr rIns="0"/>
          <a:lstStyle>
            <a:lvl1pPr marL="0" indent="0" algn="l">
              <a:buNone/>
              <a:defRPr sz="1200">
                <a:latin typeface="Segoe UI" panose="020B0502040204020203" pitchFamily="34" charset="0"/>
                <a:cs typeface="Segoe UI" panose="020B0502040204020203" pitchFamily="34" charset="0"/>
              </a:defRPr>
            </a:lvl1pPr>
          </a:lstStyle>
          <a:p>
            <a:pPr lvl="0"/>
            <a:r>
              <a:rPr lang="en-US" dirty="0"/>
              <a:t>Edit Master text</a:t>
            </a:r>
          </a:p>
        </p:txBody>
      </p:sp>
      <p:sp>
        <p:nvSpPr>
          <p:cNvPr id="13" name="Picture Placeholder 3"/>
          <p:cNvSpPr>
            <a:spLocks noGrp="1"/>
          </p:cNvSpPr>
          <p:nvPr>
            <p:ph type="pic" sz="quarter" idx="20"/>
          </p:nvPr>
        </p:nvSpPr>
        <p:spPr>
          <a:xfrm>
            <a:off x="0" y="5905571"/>
            <a:ext cx="2179784" cy="1241811"/>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14" name="Picture Placeholder 3"/>
          <p:cNvSpPr>
            <a:spLocks noGrp="1"/>
          </p:cNvSpPr>
          <p:nvPr>
            <p:ph type="pic" sz="quarter" idx="21"/>
          </p:nvPr>
        </p:nvSpPr>
        <p:spPr>
          <a:xfrm>
            <a:off x="2247275" y="5905571"/>
            <a:ext cx="2089402" cy="1241811"/>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15" name="Picture Placeholder 3"/>
          <p:cNvSpPr>
            <a:spLocks noGrp="1"/>
          </p:cNvSpPr>
          <p:nvPr>
            <p:ph type="pic" sz="quarter" idx="22"/>
          </p:nvPr>
        </p:nvSpPr>
        <p:spPr>
          <a:xfrm>
            <a:off x="4404168" y="5174064"/>
            <a:ext cx="5425634" cy="2369737"/>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16" name="Slide Number Placeholder 5">
            <a:extLst>
              <a:ext uri="{FF2B5EF4-FFF2-40B4-BE49-F238E27FC236}">
                <a16:creationId xmlns:a16="http://schemas.microsoft.com/office/drawing/2014/main" id="{39FAF2D3-7C47-44B6-A6EB-E5467E5D68BB}"/>
              </a:ext>
            </a:extLst>
          </p:cNvPr>
          <p:cNvSpPr>
            <a:spLocks noGrp="1"/>
          </p:cNvSpPr>
          <p:nvPr>
            <p:ph type="sldNum" sz="quarter" idx="23"/>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Tree>
    <p:extLst>
      <p:ext uri="{BB962C8B-B14F-4D97-AF65-F5344CB8AC3E}">
        <p14:creationId xmlns:p14="http://schemas.microsoft.com/office/powerpoint/2010/main" val="35114264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16">
    <p:spTree>
      <p:nvGrpSpPr>
        <p:cNvPr id="1" name=""/>
        <p:cNvGrpSpPr/>
        <p:nvPr/>
      </p:nvGrpSpPr>
      <p:grpSpPr>
        <a:xfrm>
          <a:off x="0" y="0"/>
          <a:ext cx="0" cy="0"/>
          <a:chOff x="0" y="0"/>
          <a:chExt cx="0" cy="0"/>
        </a:xfrm>
      </p:grpSpPr>
      <p:sp>
        <p:nvSpPr>
          <p:cNvPr id="4" name="Picture Placeholder 3"/>
          <p:cNvSpPr>
            <a:spLocks noGrp="1"/>
          </p:cNvSpPr>
          <p:nvPr>
            <p:ph type="pic" sz="quarter" idx="12"/>
          </p:nvPr>
        </p:nvSpPr>
        <p:spPr>
          <a:xfrm>
            <a:off x="0" y="2"/>
            <a:ext cx="2143802" cy="2448426"/>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6" name="Picture Placeholder 3"/>
          <p:cNvSpPr>
            <a:spLocks noGrp="1"/>
          </p:cNvSpPr>
          <p:nvPr>
            <p:ph type="pic" sz="quarter" idx="13"/>
          </p:nvPr>
        </p:nvSpPr>
        <p:spPr>
          <a:xfrm>
            <a:off x="0" y="2536660"/>
            <a:ext cx="2143802" cy="2480117"/>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7" name="Picture Placeholder 3"/>
          <p:cNvSpPr>
            <a:spLocks noGrp="1"/>
          </p:cNvSpPr>
          <p:nvPr>
            <p:ph type="pic" sz="quarter" idx="14"/>
          </p:nvPr>
        </p:nvSpPr>
        <p:spPr>
          <a:xfrm>
            <a:off x="0" y="5095374"/>
            <a:ext cx="2143802" cy="2052008"/>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8" name="Picture Placeholder 3"/>
          <p:cNvSpPr>
            <a:spLocks noGrp="1"/>
          </p:cNvSpPr>
          <p:nvPr>
            <p:ph type="pic" sz="quarter" idx="15"/>
          </p:nvPr>
        </p:nvSpPr>
        <p:spPr>
          <a:xfrm>
            <a:off x="2259844" y="0"/>
            <a:ext cx="4779399" cy="3212824"/>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10" name="Picture Placeholder 3"/>
          <p:cNvSpPr>
            <a:spLocks noGrp="1"/>
          </p:cNvSpPr>
          <p:nvPr>
            <p:ph type="pic" sz="quarter" idx="17"/>
          </p:nvPr>
        </p:nvSpPr>
        <p:spPr>
          <a:xfrm>
            <a:off x="2247274" y="5095374"/>
            <a:ext cx="2143802" cy="2052008"/>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11" name="Picture Placeholder 3"/>
          <p:cNvSpPr>
            <a:spLocks noGrp="1"/>
          </p:cNvSpPr>
          <p:nvPr>
            <p:ph type="pic" sz="quarter" idx="18"/>
          </p:nvPr>
        </p:nvSpPr>
        <p:spPr>
          <a:xfrm>
            <a:off x="7178827" y="2577466"/>
            <a:ext cx="2650974" cy="4569916"/>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9" name="Text Placeholder 6"/>
          <p:cNvSpPr>
            <a:spLocks noGrp="1"/>
          </p:cNvSpPr>
          <p:nvPr>
            <p:ph type="body" sz="quarter" idx="19"/>
          </p:nvPr>
        </p:nvSpPr>
        <p:spPr>
          <a:xfrm>
            <a:off x="7273884" y="113158"/>
            <a:ext cx="2363176" cy="2341808"/>
          </a:xfrm>
          <a:prstGeom prst="rect">
            <a:avLst/>
          </a:prstGeom>
        </p:spPr>
        <p:txBody>
          <a:bodyPr rIns="0"/>
          <a:lstStyle>
            <a:lvl1pPr marL="0" indent="0" algn="l">
              <a:buNone/>
              <a:defRPr sz="1200">
                <a:latin typeface="Segoe UI" panose="020B0502040204020203" pitchFamily="34" charset="0"/>
                <a:cs typeface="Segoe UI" panose="020B0502040204020203" pitchFamily="34" charset="0"/>
              </a:defRPr>
            </a:lvl1pPr>
          </a:lstStyle>
          <a:p>
            <a:pPr lvl="0"/>
            <a:r>
              <a:rPr lang="en-US" dirty="0"/>
              <a:t>Edit Master text</a:t>
            </a:r>
          </a:p>
        </p:txBody>
      </p:sp>
      <p:sp>
        <p:nvSpPr>
          <p:cNvPr id="12" name="Text Placeholder 6"/>
          <p:cNvSpPr>
            <a:spLocks noGrp="1"/>
          </p:cNvSpPr>
          <p:nvPr>
            <p:ph type="body" sz="quarter" idx="20"/>
          </p:nvPr>
        </p:nvSpPr>
        <p:spPr>
          <a:xfrm>
            <a:off x="4592268" y="5158409"/>
            <a:ext cx="2379935" cy="2286000"/>
          </a:xfrm>
          <a:prstGeom prst="rect">
            <a:avLst/>
          </a:prstGeom>
        </p:spPr>
        <p:txBody>
          <a:bodyPr rIns="0"/>
          <a:lstStyle>
            <a:lvl1pPr marL="0" indent="0" algn="l">
              <a:buNone/>
              <a:defRPr sz="1200">
                <a:latin typeface="Segoe UI" panose="020B0502040204020203" pitchFamily="34" charset="0"/>
                <a:cs typeface="Segoe UI" panose="020B0502040204020203" pitchFamily="34" charset="0"/>
              </a:defRPr>
            </a:lvl1pPr>
          </a:lstStyle>
          <a:p>
            <a:pPr lvl="0"/>
            <a:r>
              <a:rPr lang="en-US" dirty="0"/>
              <a:t>Edit Master text</a:t>
            </a:r>
          </a:p>
        </p:txBody>
      </p:sp>
      <p:sp>
        <p:nvSpPr>
          <p:cNvPr id="13" name="Picture Placeholder 3"/>
          <p:cNvSpPr>
            <a:spLocks noGrp="1"/>
          </p:cNvSpPr>
          <p:nvPr>
            <p:ph type="pic" sz="quarter" idx="21"/>
          </p:nvPr>
        </p:nvSpPr>
        <p:spPr>
          <a:xfrm>
            <a:off x="2264034" y="3282398"/>
            <a:ext cx="4779399" cy="1749287"/>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15" name="Slide Number Placeholder 5">
            <a:extLst>
              <a:ext uri="{FF2B5EF4-FFF2-40B4-BE49-F238E27FC236}">
                <a16:creationId xmlns:a16="http://schemas.microsoft.com/office/drawing/2014/main" id="{6C04BA2C-3D64-49AE-811F-23F3F0A8634D}"/>
              </a:ext>
            </a:extLst>
          </p:cNvPr>
          <p:cNvSpPr>
            <a:spLocks noGrp="1"/>
          </p:cNvSpPr>
          <p:nvPr>
            <p:ph type="sldNum" sz="quarter" idx="22"/>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Tree>
    <p:extLst>
      <p:ext uri="{BB962C8B-B14F-4D97-AF65-F5344CB8AC3E}">
        <p14:creationId xmlns:p14="http://schemas.microsoft.com/office/powerpoint/2010/main" val="445304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Title - Thick">
    <p:bg>
      <p:bgPr>
        <a:solidFill>
          <a:srgbClr val="78278B"/>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E4F2B40-6FCB-4939-97B0-809846D3472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1"/>
            <a:ext cx="9829799" cy="7543799"/>
          </a:xfrm>
          <a:prstGeom prst="rect">
            <a:avLst/>
          </a:prstGeom>
        </p:spPr>
      </p:pic>
      <p:sp>
        <p:nvSpPr>
          <p:cNvPr id="20" name="Rectangle 19">
            <a:extLst>
              <a:ext uri="{FF2B5EF4-FFF2-40B4-BE49-F238E27FC236}">
                <a16:creationId xmlns:a16="http://schemas.microsoft.com/office/drawing/2014/main" id="{120AB2BE-2213-4363-83BF-59BF15DF54F0}"/>
              </a:ext>
            </a:extLst>
          </p:cNvPr>
          <p:cNvSpPr/>
          <p:nvPr userDrawn="1"/>
        </p:nvSpPr>
        <p:spPr>
          <a:xfrm>
            <a:off x="636571" y="6957495"/>
            <a:ext cx="3185809" cy="338554"/>
          </a:xfrm>
          <a:prstGeom prst="rect">
            <a:avLst/>
          </a:prstGeom>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HELLO! FLORIDA </a:t>
            </a:r>
            <a:r>
              <a:rPr kumimoji="0" lang="en-US" sz="1200" b="0" i="0" u="none" strike="noStrike" kern="1200" cap="none" spc="0" normalizeH="0" baseline="0" noProof="0" dirty="0">
                <a:ln>
                  <a:noFill/>
                </a:ln>
                <a:solidFill>
                  <a:schemeClr val="bg1"/>
                </a:solidFill>
                <a:effectLst/>
                <a:uLnTx/>
                <a:uFillTx/>
                <a:latin typeface="Segoe UI Light" panose="020B0502040204020203" pitchFamily="34" charset="0"/>
                <a:ea typeface="+mn-ea"/>
                <a:cs typeface="Segoe UI Light" panose="020B0502040204020203" pitchFamily="34" charset="0"/>
              </a:rPr>
              <a:t>DESTINATION MANAGEMENT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chemeClr val="bg1"/>
                </a:solidFill>
                <a:effectLst/>
                <a:uLnTx/>
                <a:uFillTx/>
                <a:latin typeface="Segoe UI Light" panose="020B0502040204020203" pitchFamily="34" charset="0"/>
                <a:ea typeface="+mn-ea"/>
                <a:cs typeface="Segoe UI Light" panose="020B0502040204020203" pitchFamily="34" charset="0"/>
              </a:rPr>
              <a:t>we speak experiences</a:t>
            </a:r>
          </a:p>
        </p:txBody>
      </p:sp>
      <p:sp>
        <p:nvSpPr>
          <p:cNvPr id="6" name="Graphic 4">
            <a:extLst>
              <a:ext uri="{FF2B5EF4-FFF2-40B4-BE49-F238E27FC236}">
                <a16:creationId xmlns:a16="http://schemas.microsoft.com/office/drawing/2014/main" id="{D7D47D0D-7A0F-4B16-8BC4-199768191ECE}"/>
              </a:ext>
            </a:extLst>
          </p:cNvPr>
          <p:cNvSpPr>
            <a:spLocks noChangeAspect="1"/>
          </p:cNvSpPr>
          <p:nvPr/>
        </p:nvSpPr>
        <p:spPr>
          <a:xfrm>
            <a:off x="-2" y="2519063"/>
            <a:ext cx="9829800" cy="1242994"/>
          </a:xfrm>
          <a:custGeom>
            <a:avLst/>
            <a:gdLst>
              <a:gd name="connsiteX0" fmla="*/ 7144 w 7381875"/>
              <a:gd name="connsiteY0" fmla="*/ 7144 h 933450"/>
              <a:gd name="connsiteX1" fmla="*/ 7379494 w 7381875"/>
              <a:gd name="connsiteY1" fmla="*/ 7144 h 933450"/>
              <a:gd name="connsiteX2" fmla="*/ 7379494 w 7381875"/>
              <a:gd name="connsiteY2" fmla="*/ 932974 h 933450"/>
              <a:gd name="connsiteX3" fmla="*/ 7144 w 7381875"/>
              <a:gd name="connsiteY3" fmla="*/ 932974 h 933450"/>
            </a:gdLst>
            <a:ahLst/>
            <a:cxnLst>
              <a:cxn ang="0">
                <a:pos x="connsiteX0" y="connsiteY0"/>
              </a:cxn>
              <a:cxn ang="0">
                <a:pos x="connsiteX1" y="connsiteY1"/>
              </a:cxn>
              <a:cxn ang="0">
                <a:pos x="connsiteX2" y="connsiteY2"/>
              </a:cxn>
              <a:cxn ang="0">
                <a:pos x="connsiteX3" y="connsiteY3"/>
              </a:cxn>
            </a:cxnLst>
            <a:rect l="l" t="t" r="r" b="b"/>
            <a:pathLst>
              <a:path w="7381875" h="933450">
                <a:moveTo>
                  <a:pt x="7144" y="7144"/>
                </a:moveTo>
                <a:lnTo>
                  <a:pt x="7379494" y="7144"/>
                </a:lnTo>
                <a:lnTo>
                  <a:pt x="7379494" y="932974"/>
                </a:lnTo>
                <a:lnTo>
                  <a:pt x="7144" y="932974"/>
                </a:lnTo>
                <a:close/>
              </a:path>
            </a:pathLst>
          </a:custGeom>
          <a:solidFill>
            <a:srgbClr val="FFFFFF">
              <a:alpha val="80000"/>
            </a:srgbClr>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29C4B10F-C7DB-446F-8319-EC81F8102FCD}"/>
              </a:ext>
            </a:extLst>
          </p:cNvPr>
          <p:cNvSpPr>
            <a:spLocks noGrp="1"/>
          </p:cNvSpPr>
          <p:nvPr>
            <p:ph type="ctrTitle" hasCustomPrompt="1"/>
          </p:nvPr>
        </p:nvSpPr>
        <p:spPr>
          <a:xfrm>
            <a:off x="213514" y="2619660"/>
            <a:ext cx="9829800" cy="723020"/>
          </a:xfrm>
          <a:prstGeom prst="rect">
            <a:avLst/>
          </a:prstGeom>
        </p:spPr>
        <p:txBody>
          <a:bodyPr anchor="b">
            <a:noAutofit/>
          </a:bodyPr>
          <a:lstStyle>
            <a:lvl1pPr algn="l">
              <a:defRPr sz="4400" b="1">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AMAZING TITLE GOES HERE</a:t>
            </a:r>
          </a:p>
        </p:txBody>
      </p:sp>
      <p:sp>
        <p:nvSpPr>
          <p:cNvPr id="57" name="Title 1">
            <a:extLst>
              <a:ext uri="{FF2B5EF4-FFF2-40B4-BE49-F238E27FC236}">
                <a16:creationId xmlns:a16="http://schemas.microsoft.com/office/drawing/2014/main" id="{082ECD6D-4352-4DD0-8FB1-529D9F5F6770}"/>
              </a:ext>
            </a:extLst>
          </p:cNvPr>
          <p:cNvSpPr txBox="1">
            <a:spLocks/>
          </p:cNvSpPr>
          <p:nvPr userDrawn="1"/>
        </p:nvSpPr>
        <p:spPr>
          <a:xfrm>
            <a:off x="4388148" y="3267635"/>
            <a:ext cx="1257297" cy="534585"/>
          </a:xfrm>
          <a:prstGeom prst="rect">
            <a:avLst/>
          </a:prstGeom>
          <a:ln>
            <a:noFill/>
          </a:ln>
        </p:spPr>
        <p:txBody>
          <a:bodyPr/>
          <a:lstStyle>
            <a:lvl1pPr algn="l" defTabSz="982980" rtl="0" eaLnBrk="1" latinLnBrk="0" hangingPunct="1">
              <a:lnSpc>
                <a:spcPct val="90000"/>
              </a:lnSpc>
              <a:spcBef>
                <a:spcPct val="0"/>
              </a:spcBef>
              <a:buNone/>
              <a:defRPr sz="4730" kern="1200">
                <a:solidFill>
                  <a:schemeClr val="tx1"/>
                </a:solidFill>
                <a:latin typeface="+mj-lt"/>
                <a:ea typeface="+mj-ea"/>
                <a:cs typeface="+mj-cs"/>
              </a:defRPr>
            </a:lvl1pPr>
          </a:lstStyle>
          <a:p>
            <a:r>
              <a:rPr lang="en-US" sz="1200" dirty="0">
                <a:solidFill>
                  <a:schemeClr val="tx1">
                    <a:lumMod val="75000"/>
                    <a:lumOff val="25000"/>
                  </a:schemeClr>
                </a:solidFill>
                <a:latin typeface="Segoe UI Light" panose="020B0502040204020203" pitchFamily="34" charset="0"/>
                <a:cs typeface="Segoe UI Light" panose="020B0502040204020203" pitchFamily="34" charset="0"/>
              </a:rPr>
              <a:t>Presented to</a:t>
            </a:r>
            <a:endParaRPr lang="en-US" sz="1200" b="1" cap="all" dirty="0">
              <a:solidFill>
                <a:schemeClr val="tx1">
                  <a:lumMod val="75000"/>
                  <a:lumOff val="25000"/>
                </a:schemeClr>
              </a:solidFill>
              <a:latin typeface="Segoe UI" panose="020B0502040204020203" pitchFamily="34" charset="0"/>
              <a:cs typeface="Segoe UI" panose="020B0502040204020203" pitchFamily="34" charset="0"/>
            </a:endParaRPr>
          </a:p>
          <a:p>
            <a:r>
              <a:rPr lang="en-US" sz="1200" dirty="0">
                <a:solidFill>
                  <a:schemeClr val="tx1">
                    <a:lumMod val="75000"/>
                    <a:lumOff val="25000"/>
                  </a:schemeClr>
                </a:solidFill>
                <a:latin typeface="Segoe UI Light" panose="020B0502040204020203" pitchFamily="34" charset="0"/>
                <a:cs typeface="Segoe UI Light" panose="020B0502040204020203" pitchFamily="34" charset="0"/>
              </a:rPr>
              <a:t>by</a:t>
            </a:r>
            <a:endParaRPr lang="en-US" sz="1200" b="1" cap="all" dirty="0">
              <a:solidFill>
                <a:schemeClr val="tx1">
                  <a:lumMod val="75000"/>
                  <a:lumOff val="25000"/>
                </a:schemeClr>
              </a:solidFill>
              <a:latin typeface="Segoe UI" panose="020B0502040204020203" pitchFamily="34" charset="0"/>
              <a:cs typeface="Segoe UI" panose="020B0502040204020203" pitchFamily="34" charset="0"/>
            </a:endParaRPr>
          </a:p>
          <a:p>
            <a:endParaRPr lang="en-US" sz="1100" b="1" cap="all" dirty="0">
              <a:solidFill>
                <a:schemeClr val="tx1">
                  <a:lumMod val="75000"/>
                  <a:lumOff val="25000"/>
                </a:schemeClr>
              </a:solidFill>
              <a:latin typeface="Segoe UI" panose="020B0502040204020203" pitchFamily="34" charset="0"/>
              <a:cs typeface="Segoe UI" panose="020B0502040204020203" pitchFamily="34" charset="0"/>
            </a:endParaRPr>
          </a:p>
          <a:p>
            <a:endParaRPr lang="en-US" sz="1100" dirty="0">
              <a:solidFill>
                <a:schemeClr val="tx1">
                  <a:lumMod val="75000"/>
                  <a:lumOff val="25000"/>
                </a:schemeClr>
              </a:solidFill>
              <a:latin typeface="Segoe UI Light" panose="020B0502040204020203" pitchFamily="34" charset="0"/>
              <a:cs typeface="Segoe UI Light" panose="020B0502040204020203" pitchFamily="34" charset="0"/>
            </a:endParaRPr>
          </a:p>
        </p:txBody>
      </p:sp>
      <p:sp>
        <p:nvSpPr>
          <p:cNvPr id="58" name="Text Placeholder 9">
            <a:extLst>
              <a:ext uri="{FF2B5EF4-FFF2-40B4-BE49-F238E27FC236}">
                <a16:creationId xmlns:a16="http://schemas.microsoft.com/office/drawing/2014/main" id="{D8C462C3-DEB8-46D4-A448-DCDC84A3501F}"/>
              </a:ext>
            </a:extLst>
          </p:cNvPr>
          <p:cNvSpPr>
            <a:spLocks noGrp="1"/>
          </p:cNvSpPr>
          <p:nvPr>
            <p:ph type="body" sz="quarter" idx="10" hasCustomPrompt="1"/>
          </p:nvPr>
        </p:nvSpPr>
        <p:spPr>
          <a:xfrm>
            <a:off x="228913" y="3467463"/>
            <a:ext cx="2078502" cy="287338"/>
          </a:xfrm>
          <a:prstGeom prst="rect">
            <a:avLst/>
          </a:prstGeom>
        </p:spPr>
        <p:txBody>
          <a:bodyPr/>
          <a:lstStyle>
            <a:lvl1pPr marL="0" indent="0">
              <a:buNone/>
              <a:defRPr sz="1200" b="1" cap="all" baseline="0">
                <a:solidFill>
                  <a:schemeClr val="tx1">
                    <a:lumMod val="75000"/>
                    <a:lumOff val="25000"/>
                  </a:schemeClr>
                </a:solidFill>
                <a:latin typeface="Segoe UI" panose="020B0502040204020203" pitchFamily="34" charset="0"/>
                <a:cs typeface="Segoe UI" panose="020B0502040204020203" pitchFamily="34" charset="0"/>
              </a:defRPr>
            </a:lvl1pPr>
          </a:lstStyle>
          <a:p>
            <a:pPr lvl="0"/>
            <a:r>
              <a:rPr lang="en-US" dirty="0"/>
              <a:t>Program name</a:t>
            </a:r>
          </a:p>
        </p:txBody>
      </p:sp>
      <p:sp>
        <p:nvSpPr>
          <p:cNvPr id="59" name="Text Placeholder 9">
            <a:extLst>
              <a:ext uri="{FF2B5EF4-FFF2-40B4-BE49-F238E27FC236}">
                <a16:creationId xmlns:a16="http://schemas.microsoft.com/office/drawing/2014/main" id="{58499E1A-89D2-43A6-AABC-481487DF17AA}"/>
              </a:ext>
            </a:extLst>
          </p:cNvPr>
          <p:cNvSpPr>
            <a:spLocks noGrp="1"/>
          </p:cNvSpPr>
          <p:nvPr>
            <p:ph type="body" sz="quarter" idx="11" hasCustomPrompt="1"/>
          </p:nvPr>
        </p:nvSpPr>
        <p:spPr>
          <a:xfrm>
            <a:off x="2310273" y="3464605"/>
            <a:ext cx="2078502" cy="287338"/>
          </a:xfrm>
          <a:prstGeom prst="rect">
            <a:avLst/>
          </a:prstGeom>
        </p:spPr>
        <p:txBody>
          <a:bodyPr/>
          <a:lstStyle>
            <a:lvl1pPr marL="0" indent="0">
              <a:buNone/>
              <a:defRPr sz="1200" b="1" cap="all" baseline="0">
                <a:solidFill>
                  <a:schemeClr val="tx1">
                    <a:lumMod val="75000"/>
                    <a:lumOff val="25000"/>
                  </a:schemeClr>
                </a:solidFill>
                <a:latin typeface="Segoe UI" panose="020B0502040204020203" pitchFamily="34" charset="0"/>
                <a:cs typeface="Segoe UI" panose="020B0502040204020203" pitchFamily="34" charset="0"/>
              </a:defRPr>
            </a:lvl1pPr>
          </a:lstStyle>
          <a:p>
            <a:pPr lvl="0"/>
            <a:r>
              <a:rPr lang="en-US" dirty="0"/>
              <a:t>Hotel / venue</a:t>
            </a:r>
          </a:p>
        </p:txBody>
      </p:sp>
      <p:sp>
        <p:nvSpPr>
          <p:cNvPr id="60" name="Text Placeholder 9">
            <a:extLst>
              <a:ext uri="{FF2B5EF4-FFF2-40B4-BE49-F238E27FC236}">
                <a16:creationId xmlns:a16="http://schemas.microsoft.com/office/drawing/2014/main" id="{71BFAC81-D251-43D0-A076-C47B93D56CFB}"/>
              </a:ext>
            </a:extLst>
          </p:cNvPr>
          <p:cNvSpPr>
            <a:spLocks noGrp="1"/>
          </p:cNvSpPr>
          <p:nvPr>
            <p:ph type="body" sz="quarter" idx="12" hasCustomPrompt="1"/>
          </p:nvPr>
        </p:nvSpPr>
        <p:spPr>
          <a:xfrm>
            <a:off x="2310273" y="3248683"/>
            <a:ext cx="2078502" cy="287338"/>
          </a:xfrm>
          <a:prstGeom prst="rect">
            <a:avLst/>
          </a:prstGeom>
        </p:spPr>
        <p:txBody>
          <a:bodyPr/>
          <a:lstStyle>
            <a:lvl1pPr marL="0" indent="0">
              <a:buNone/>
              <a:defRPr sz="1600" b="0" cap="none" baseline="0">
                <a:solidFill>
                  <a:schemeClr val="tx1">
                    <a:lumMod val="75000"/>
                    <a:lumOff val="25000"/>
                  </a:schemeClr>
                </a:solidFill>
                <a:latin typeface="Segoe UI Light" panose="020B0502040204020203" pitchFamily="34" charset="0"/>
                <a:cs typeface="Segoe UI Light" panose="020B0502040204020203" pitchFamily="34" charset="0"/>
              </a:defRPr>
            </a:lvl1pPr>
          </a:lstStyle>
          <a:p>
            <a:pPr lvl="0"/>
            <a:r>
              <a:rPr lang="en-US" dirty="0"/>
              <a:t>Month, Day, Year</a:t>
            </a:r>
          </a:p>
        </p:txBody>
      </p:sp>
      <p:sp>
        <p:nvSpPr>
          <p:cNvPr id="61" name="Text Placeholder 9">
            <a:extLst>
              <a:ext uri="{FF2B5EF4-FFF2-40B4-BE49-F238E27FC236}">
                <a16:creationId xmlns:a16="http://schemas.microsoft.com/office/drawing/2014/main" id="{A1A26CF3-1AA1-4574-A883-C5F5304DE51B}"/>
              </a:ext>
            </a:extLst>
          </p:cNvPr>
          <p:cNvSpPr>
            <a:spLocks noGrp="1"/>
          </p:cNvSpPr>
          <p:nvPr>
            <p:ph type="body" sz="quarter" idx="13" hasCustomPrompt="1"/>
          </p:nvPr>
        </p:nvSpPr>
        <p:spPr>
          <a:xfrm>
            <a:off x="5231130" y="3267635"/>
            <a:ext cx="2610975" cy="287338"/>
          </a:xfrm>
          <a:prstGeom prst="rect">
            <a:avLst/>
          </a:prstGeom>
        </p:spPr>
        <p:txBody>
          <a:bodyPr/>
          <a:lstStyle>
            <a:lvl1pPr marL="0" indent="0">
              <a:buNone/>
              <a:defRPr sz="1200" b="1" cap="all" baseline="0">
                <a:solidFill>
                  <a:schemeClr val="tx1">
                    <a:lumMod val="75000"/>
                    <a:lumOff val="25000"/>
                  </a:schemeClr>
                </a:solidFill>
                <a:latin typeface="Segoe UI" panose="020B0502040204020203" pitchFamily="34" charset="0"/>
                <a:cs typeface="Segoe UI" panose="020B0502040204020203" pitchFamily="34" charset="0"/>
              </a:defRPr>
            </a:lvl1pPr>
          </a:lstStyle>
          <a:p>
            <a:pPr lvl="0"/>
            <a:r>
              <a:rPr lang="en-US" sz="1200" b="1" cap="all" baseline="0" dirty="0">
                <a:latin typeface="Segoe UI" panose="020B0502040204020203" pitchFamily="34" charset="0"/>
                <a:cs typeface="Segoe UI" panose="020B0502040204020203" pitchFamily="34" charset="0"/>
              </a:rPr>
              <a:t>CLIENT FIRST Last</a:t>
            </a:r>
            <a:endParaRPr lang="en-US" dirty="0"/>
          </a:p>
        </p:txBody>
      </p:sp>
      <p:sp>
        <p:nvSpPr>
          <p:cNvPr id="62" name="Text Placeholder 9">
            <a:extLst>
              <a:ext uri="{FF2B5EF4-FFF2-40B4-BE49-F238E27FC236}">
                <a16:creationId xmlns:a16="http://schemas.microsoft.com/office/drawing/2014/main" id="{F2419E41-3461-47FE-94F2-9BB12DF54D9B}"/>
              </a:ext>
            </a:extLst>
          </p:cNvPr>
          <p:cNvSpPr>
            <a:spLocks noGrp="1"/>
          </p:cNvSpPr>
          <p:nvPr>
            <p:ph type="body" sz="quarter" idx="14" hasCustomPrompt="1"/>
          </p:nvPr>
        </p:nvSpPr>
        <p:spPr>
          <a:xfrm>
            <a:off x="4584541" y="3434414"/>
            <a:ext cx="4309775" cy="287338"/>
          </a:xfrm>
          <a:prstGeom prst="rect">
            <a:avLst/>
          </a:prstGeom>
        </p:spPr>
        <p:txBody>
          <a:bodyPr/>
          <a:lstStyle>
            <a:lvl1pPr marL="0" indent="0">
              <a:buNone/>
              <a:defRPr sz="1200" b="1" cap="all" baseline="0">
                <a:solidFill>
                  <a:schemeClr val="tx1">
                    <a:lumMod val="75000"/>
                    <a:lumOff val="25000"/>
                  </a:schemeClr>
                </a:solidFill>
                <a:latin typeface="Segoe UI" panose="020B0502040204020203" pitchFamily="34" charset="0"/>
                <a:cs typeface="Segoe UI" panose="020B0502040204020203" pitchFamily="34" charset="0"/>
              </a:defRPr>
            </a:lvl1pPr>
          </a:lstStyle>
          <a:p>
            <a:pPr lvl="0"/>
            <a:r>
              <a:rPr lang="en-US" sz="1200" b="1" cap="all" baseline="0" dirty="0">
                <a:latin typeface="Segoe UI" panose="020B0502040204020203" pitchFamily="34" charset="0"/>
                <a:cs typeface="Segoe UI" panose="020B0502040204020203" pitchFamily="34" charset="0"/>
              </a:rPr>
              <a:t>FIRST LAST, HELLO! title</a:t>
            </a:r>
            <a:endParaRPr lang="en-US" dirty="0"/>
          </a:p>
        </p:txBody>
      </p:sp>
      <p:sp>
        <p:nvSpPr>
          <p:cNvPr id="63" name="Text Placeholder 9">
            <a:extLst>
              <a:ext uri="{FF2B5EF4-FFF2-40B4-BE49-F238E27FC236}">
                <a16:creationId xmlns:a16="http://schemas.microsoft.com/office/drawing/2014/main" id="{3DD1655B-BBC5-43C0-AA40-DBB6C9FB365B}"/>
              </a:ext>
            </a:extLst>
          </p:cNvPr>
          <p:cNvSpPr>
            <a:spLocks noGrp="1"/>
          </p:cNvSpPr>
          <p:nvPr>
            <p:ph type="body" sz="quarter" idx="15" hasCustomPrompt="1"/>
          </p:nvPr>
        </p:nvSpPr>
        <p:spPr>
          <a:xfrm>
            <a:off x="228598" y="3247926"/>
            <a:ext cx="2078502" cy="287338"/>
          </a:xfrm>
          <a:prstGeom prst="rect">
            <a:avLst/>
          </a:prstGeom>
        </p:spPr>
        <p:txBody>
          <a:bodyPr/>
          <a:lstStyle>
            <a:lvl1pPr marL="0" indent="0">
              <a:buNone/>
              <a:defRPr sz="1600" b="0" cap="none" baseline="0">
                <a:solidFill>
                  <a:schemeClr val="tx1">
                    <a:lumMod val="75000"/>
                    <a:lumOff val="25000"/>
                  </a:schemeClr>
                </a:solidFill>
                <a:latin typeface="Segoe UI Light" panose="020B0502040204020203" pitchFamily="34" charset="0"/>
                <a:cs typeface="Segoe UI Light" panose="020B0502040204020203" pitchFamily="34" charset="0"/>
              </a:defRPr>
            </a:lvl1pPr>
          </a:lstStyle>
          <a:p>
            <a:pPr lvl="0"/>
            <a:r>
              <a:rPr lang="en-US" dirty="0"/>
              <a:t>Client</a:t>
            </a:r>
          </a:p>
        </p:txBody>
      </p:sp>
      <p:grpSp>
        <p:nvGrpSpPr>
          <p:cNvPr id="17" name="Group 16">
            <a:extLst>
              <a:ext uri="{FF2B5EF4-FFF2-40B4-BE49-F238E27FC236}">
                <a16:creationId xmlns:a16="http://schemas.microsoft.com/office/drawing/2014/main" id="{CCC85431-8689-4582-B272-8F5FA9A09EF9}"/>
              </a:ext>
            </a:extLst>
          </p:cNvPr>
          <p:cNvGrpSpPr/>
          <p:nvPr userDrawn="1"/>
        </p:nvGrpSpPr>
        <p:grpSpPr>
          <a:xfrm>
            <a:off x="231701" y="6967728"/>
            <a:ext cx="347472" cy="347472"/>
            <a:chOff x="-752467" y="5027421"/>
            <a:chExt cx="347472" cy="347472"/>
          </a:xfrm>
        </p:grpSpPr>
        <p:sp>
          <p:nvSpPr>
            <p:cNvPr id="18" name="Freeform: Shape 17">
              <a:extLst>
                <a:ext uri="{FF2B5EF4-FFF2-40B4-BE49-F238E27FC236}">
                  <a16:creationId xmlns:a16="http://schemas.microsoft.com/office/drawing/2014/main" id="{684CC6FC-E597-4FD0-B8B2-F07480BEC6D7}"/>
                </a:ext>
              </a:extLst>
            </p:cNvPr>
            <p:cNvSpPr/>
            <p:nvPr userDrawn="1"/>
          </p:nvSpPr>
          <p:spPr>
            <a:xfrm>
              <a:off x="-693420" y="5041900"/>
              <a:ext cx="251460" cy="309880"/>
            </a:xfrm>
            <a:custGeom>
              <a:avLst/>
              <a:gdLst>
                <a:gd name="connsiteX0" fmla="*/ 91440 w 251460"/>
                <a:gd name="connsiteY0" fmla="*/ 0 h 309880"/>
                <a:gd name="connsiteX1" fmla="*/ 0 w 251460"/>
                <a:gd name="connsiteY1" fmla="*/ 45720 h 309880"/>
                <a:gd name="connsiteX2" fmla="*/ 2540 w 251460"/>
                <a:gd name="connsiteY2" fmla="*/ 246380 h 309880"/>
                <a:gd name="connsiteX3" fmla="*/ 55880 w 251460"/>
                <a:gd name="connsiteY3" fmla="*/ 309880 h 309880"/>
                <a:gd name="connsiteX4" fmla="*/ 129540 w 251460"/>
                <a:gd name="connsiteY4" fmla="*/ 307340 h 309880"/>
                <a:gd name="connsiteX5" fmla="*/ 251460 w 251460"/>
                <a:gd name="connsiteY5" fmla="*/ 137160 h 309880"/>
                <a:gd name="connsiteX6" fmla="*/ 208280 w 251460"/>
                <a:gd name="connsiteY6" fmla="*/ 15240 h 309880"/>
                <a:gd name="connsiteX7" fmla="*/ 91440 w 251460"/>
                <a:gd name="connsiteY7" fmla="*/ 0 h 30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460" h="309880">
                  <a:moveTo>
                    <a:pt x="91440" y="0"/>
                  </a:moveTo>
                  <a:lnTo>
                    <a:pt x="0" y="45720"/>
                  </a:lnTo>
                  <a:cubicBezTo>
                    <a:pt x="847" y="112607"/>
                    <a:pt x="1693" y="179493"/>
                    <a:pt x="2540" y="246380"/>
                  </a:cubicBezTo>
                  <a:lnTo>
                    <a:pt x="55880" y="309880"/>
                  </a:lnTo>
                  <a:lnTo>
                    <a:pt x="129540" y="307340"/>
                  </a:lnTo>
                  <a:lnTo>
                    <a:pt x="251460" y="137160"/>
                  </a:lnTo>
                  <a:lnTo>
                    <a:pt x="208280" y="15240"/>
                  </a:lnTo>
                  <a:lnTo>
                    <a:pt x="91440" y="0"/>
                  </a:lnTo>
                  <a:close/>
                </a:path>
              </a:pathLst>
            </a:custGeom>
            <a:solidFill>
              <a:srgbClr val="008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C4D2044D-BCD7-4572-996D-86708E01529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2467" y="5027421"/>
              <a:ext cx="347472" cy="347472"/>
            </a:xfrm>
            <a:prstGeom prst="rect">
              <a:avLst/>
            </a:prstGeom>
          </p:spPr>
        </p:pic>
      </p:grpSp>
    </p:spTree>
    <p:extLst>
      <p:ext uri="{BB962C8B-B14F-4D97-AF65-F5344CB8AC3E}">
        <p14:creationId xmlns:p14="http://schemas.microsoft.com/office/powerpoint/2010/main" val="3936929645"/>
      </p:ext>
    </p:extLst>
  </p:cSld>
  <p:clrMapOvr>
    <a:masterClrMapping/>
  </p:clrMapOvr>
  <p:extLst>
    <p:ext uri="{DCECCB84-F9BA-43D5-87BE-67443E8EF086}">
      <p15:sldGuideLst xmlns:p15="http://schemas.microsoft.com/office/powerpoint/2012/main">
        <p15:guide id="1" orient="horz" pos="2376">
          <p15:clr>
            <a:srgbClr val="FBAE40"/>
          </p15:clr>
        </p15:guide>
        <p15:guide id="3" pos="3196">
          <p15:clr>
            <a:srgbClr val="FBAE40"/>
          </p15:clr>
        </p15:guide>
        <p15:guide id="4">
          <p15:clr>
            <a:srgbClr val="FBAE40"/>
          </p15:clr>
        </p15:guide>
        <p15:guide id="5" pos="619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17">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147447" y="263066"/>
            <a:ext cx="3096387" cy="3760294"/>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8" name="Text Placeholder 6"/>
          <p:cNvSpPr>
            <a:spLocks noGrp="1"/>
          </p:cNvSpPr>
          <p:nvPr>
            <p:ph type="body" sz="quarter" idx="14"/>
          </p:nvPr>
        </p:nvSpPr>
        <p:spPr>
          <a:xfrm>
            <a:off x="318441" y="4193580"/>
            <a:ext cx="2748659" cy="3012290"/>
          </a:xfrm>
          <a:prstGeom prst="rect">
            <a:avLst/>
          </a:prstGeom>
        </p:spPr>
        <p:txBody>
          <a:bodyPr rIns="0"/>
          <a:lstStyle>
            <a:lvl1pPr marL="0" indent="0" algn="l">
              <a:buNone/>
              <a:defRPr sz="765">
                <a:latin typeface="Segoe UI" panose="020B0502040204020203" pitchFamily="34" charset="0"/>
                <a:cs typeface="Segoe UI" panose="020B0502040204020203" pitchFamily="34" charset="0"/>
              </a:defRPr>
            </a:lvl1pPr>
          </a:lstStyle>
          <a:p>
            <a:pPr lvl="0"/>
            <a:r>
              <a:rPr lang="en-US" dirty="0"/>
              <a:t>Edit Master text</a:t>
            </a:r>
          </a:p>
        </p:txBody>
      </p:sp>
      <p:sp>
        <p:nvSpPr>
          <p:cNvPr id="9" name="Picture Placeholder 3"/>
          <p:cNvSpPr>
            <a:spLocks noGrp="1"/>
          </p:cNvSpPr>
          <p:nvPr>
            <p:ph type="pic" sz="quarter" idx="15"/>
          </p:nvPr>
        </p:nvSpPr>
        <p:spPr>
          <a:xfrm>
            <a:off x="3345912" y="3405442"/>
            <a:ext cx="3062361" cy="3741940"/>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10" name="Picture Placeholder 3"/>
          <p:cNvSpPr>
            <a:spLocks noGrp="1"/>
          </p:cNvSpPr>
          <p:nvPr>
            <p:ph type="pic" sz="quarter" idx="16"/>
          </p:nvPr>
        </p:nvSpPr>
        <p:spPr>
          <a:xfrm>
            <a:off x="6531146" y="264127"/>
            <a:ext cx="3096387" cy="3834026"/>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11" name="Text Placeholder 6"/>
          <p:cNvSpPr>
            <a:spLocks noGrp="1"/>
          </p:cNvSpPr>
          <p:nvPr>
            <p:ph type="body" sz="quarter" idx="17"/>
          </p:nvPr>
        </p:nvSpPr>
        <p:spPr>
          <a:xfrm>
            <a:off x="3553143" y="318053"/>
            <a:ext cx="2765417" cy="2951921"/>
          </a:xfrm>
          <a:prstGeom prst="rect">
            <a:avLst/>
          </a:prstGeom>
        </p:spPr>
        <p:txBody>
          <a:bodyPr rIns="0"/>
          <a:lstStyle>
            <a:lvl1pPr marL="0" indent="0" algn="l">
              <a:buNone/>
              <a:defRPr sz="765">
                <a:latin typeface="Segoe UI" panose="020B0502040204020203" pitchFamily="34" charset="0"/>
                <a:cs typeface="Segoe UI" panose="020B0502040204020203" pitchFamily="34" charset="0"/>
              </a:defRPr>
            </a:lvl1pPr>
          </a:lstStyle>
          <a:p>
            <a:pPr lvl="0"/>
            <a:r>
              <a:rPr lang="en-US" dirty="0"/>
              <a:t>Edit Master text</a:t>
            </a:r>
          </a:p>
        </p:txBody>
      </p:sp>
      <p:sp>
        <p:nvSpPr>
          <p:cNvPr id="12" name="Text Placeholder 6"/>
          <p:cNvSpPr>
            <a:spLocks noGrp="1"/>
          </p:cNvSpPr>
          <p:nvPr>
            <p:ph type="body" sz="quarter" idx="18"/>
          </p:nvPr>
        </p:nvSpPr>
        <p:spPr>
          <a:xfrm>
            <a:off x="6737561" y="4253948"/>
            <a:ext cx="2782177" cy="2902226"/>
          </a:xfrm>
          <a:prstGeom prst="rect">
            <a:avLst/>
          </a:prstGeom>
        </p:spPr>
        <p:txBody>
          <a:bodyPr rIns="0"/>
          <a:lstStyle>
            <a:lvl1pPr marL="0" indent="0" algn="l">
              <a:buNone/>
              <a:defRPr sz="765">
                <a:latin typeface="Segoe UI" panose="020B0502040204020203" pitchFamily="34" charset="0"/>
                <a:cs typeface="Segoe UI" panose="020B0502040204020203" pitchFamily="34" charset="0"/>
              </a:defRPr>
            </a:lvl1pPr>
          </a:lstStyle>
          <a:p>
            <a:pPr lvl="0"/>
            <a:r>
              <a:rPr lang="en-US" dirty="0"/>
              <a:t>Edit Master text</a:t>
            </a:r>
          </a:p>
        </p:txBody>
      </p:sp>
      <p:sp>
        <p:nvSpPr>
          <p:cNvPr id="14" name="Slide Number Placeholder 5">
            <a:extLst>
              <a:ext uri="{FF2B5EF4-FFF2-40B4-BE49-F238E27FC236}">
                <a16:creationId xmlns:a16="http://schemas.microsoft.com/office/drawing/2014/main" id="{50CFCCA3-23BF-4749-BE69-8629BDC8C9CF}"/>
              </a:ext>
            </a:extLst>
          </p:cNvPr>
          <p:cNvSpPr>
            <a:spLocks noGrp="1"/>
          </p:cNvSpPr>
          <p:nvPr>
            <p:ph type="sldNum" sz="quarter" idx="12"/>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Tree>
    <p:extLst>
      <p:ext uri="{BB962C8B-B14F-4D97-AF65-F5344CB8AC3E}">
        <p14:creationId xmlns:p14="http://schemas.microsoft.com/office/powerpoint/2010/main" val="26611266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ext 1">
    <p:spTree>
      <p:nvGrpSpPr>
        <p:cNvPr id="1" name=""/>
        <p:cNvGrpSpPr/>
        <p:nvPr/>
      </p:nvGrpSpPr>
      <p:grpSpPr>
        <a:xfrm>
          <a:off x="0" y="0"/>
          <a:ext cx="0" cy="0"/>
          <a:chOff x="0" y="0"/>
          <a:chExt cx="0" cy="0"/>
        </a:xfrm>
      </p:grpSpPr>
      <p:sp>
        <p:nvSpPr>
          <p:cNvPr id="2" name="Title 1"/>
          <p:cNvSpPr>
            <a:spLocks noGrp="1"/>
          </p:cNvSpPr>
          <p:nvPr>
            <p:ph type="title"/>
          </p:nvPr>
        </p:nvSpPr>
        <p:spPr>
          <a:xfrm>
            <a:off x="652650" y="401639"/>
            <a:ext cx="8478203" cy="1458119"/>
          </a:xfrm>
        </p:spPr>
        <p:txBody>
          <a:bodyPr/>
          <a:lstStyle>
            <a:lvl1pPr>
              <a:defRPr b="0" i="0">
                <a:solidFill>
                  <a:schemeClr val="bg1">
                    <a:lumMod val="50000"/>
                  </a:schemeClr>
                </a:solidFill>
                <a:latin typeface="Segoe UI Light" panose="020B0502040204020203" pitchFamily="34" charset="0"/>
                <a:cs typeface="Segoe UI Light" panose="020B05020402040202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184320" indent="-184320">
              <a:buClr>
                <a:schemeClr val="bg1">
                  <a:lumMod val="50000"/>
                </a:schemeClr>
              </a:buClr>
              <a:buFont typeface="Segoe UI Light" panose="020B0502040204020203" pitchFamily="34" charset="0"/>
              <a:buChar char="­"/>
              <a:defRPr>
                <a:latin typeface="Segoe UI Light" panose="020B0502040204020203" pitchFamily="34" charset="0"/>
                <a:cs typeface="Segoe UI Light" panose="020B0502040204020203" pitchFamily="34" charset="0"/>
              </a:defRPr>
            </a:lvl1pPr>
            <a:lvl2pPr marL="552961" indent="-184320">
              <a:buClr>
                <a:schemeClr val="bg1">
                  <a:lumMod val="50000"/>
                </a:schemeClr>
              </a:buClr>
              <a:buFont typeface="Segoe UI Light" panose="020B0502040204020203" pitchFamily="34" charset="0"/>
              <a:buChar char="­"/>
              <a:defRPr>
                <a:latin typeface="Segoe UI Light" panose="020B0502040204020203" pitchFamily="34" charset="0"/>
                <a:cs typeface="Segoe UI Light" panose="020B0502040204020203" pitchFamily="34" charset="0"/>
              </a:defRPr>
            </a:lvl2pPr>
            <a:lvl3pPr marL="921601" indent="-184320">
              <a:buClr>
                <a:schemeClr val="bg1">
                  <a:lumMod val="50000"/>
                </a:schemeClr>
              </a:buClr>
              <a:buFont typeface="Segoe UI Light" panose="020B0502040204020203" pitchFamily="34" charset="0"/>
              <a:buChar char="­"/>
              <a:defRPr>
                <a:latin typeface="Segoe UI Light" panose="020B0502040204020203" pitchFamily="34" charset="0"/>
                <a:cs typeface="Segoe UI Light" panose="020B0502040204020203" pitchFamily="34" charset="0"/>
              </a:defRPr>
            </a:lvl3pPr>
            <a:lvl4pPr marL="1290241" indent="-184320">
              <a:buClr>
                <a:schemeClr val="bg1">
                  <a:lumMod val="50000"/>
                </a:schemeClr>
              </a:buClr>
              <a:buFont typeface="Segoe UI Light" panose="020B0502040204020203" pitchFamily="34" charset="0"/>
              <a:buChar char="­"/>
              <a:defRPr>
                <a:latin typeface="Segoe UI Light" panose="020B0502040204020203" pitchFamily="34" charset="0"/>
                <a:cs typeface="Segoe UI Light" panose="020B0502040204020203" pitchFamily="34" charset="0"/>
              </a:defRPr>
            </a:lvl4pPr>
            <a:lvl5pPr marL="1658882" indent="-184320">
              <a:buClr>
                <a:schemeClr val="bg1">
                  <a:lumMod val="50000"/>
                </a:schemeClr>
              </a:buClr>
              <a:buFont typeface="Segoe UI Light" panose="020B0502040204020203" pitchFamily="34" charset="0"/>
              <a:buChar char="­"/>
              <a:defRPr>
                <a:latin typeface="Segoe UI Light" panose="020B0502040204020203" pitchFamily="34" charset="0"/>
                <a:cs typeface="Segoe UI Light"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Tree>
    <p:extLst>
      <p:ext uri="{BB962C8B-B14F-4D97-AF65-F5344CB8AC3E}">
        <p14:creationId xmlns:p14="http://schemas.microsoft.com/office/powerpoint/2010/main" val="17237916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ext 2">
    <p:spTree>
      <p:nvGrpSpPr>
        <p:cNvPr id="1" name=""/>
        <p:cNvGrpSpPr/>
        <p:nvPr/>
      </p:nvGrpSpPr>
      <p:grpSpPr>
        <a:xfrm>
          <a:off x="0" y="0"/>
          <a:ext cx="0" cy="0"/>
          <a:chOff x="0" y="0"/>
          <a:chExt cx="0" cy="0"/>
        </a:xfrm>
      </p:grpSpPr>
      <p:sp>
        <p:nvSpPr>
          <p:cNvPr id="2" name="Title 1"/>
          <p:cNvSpPr>
            <a:spLocks noGrp="1"/>
          </p:cNvSpPr>
          <p:nvPr>
            <p:ph type="title"/>
          </p:nvPr>
        </p:nvSpPr>
        <p:spPr>
          <a:xfrm>
            <a:off x="652651" y="401638"/>
            <a:ext cx="8478203" cy="1458119"/>
          </a:xfrm>
        </p:spPr>
        <p:txBody>
          <a:bodyPr/>
          <a:lstStyle>
            <a:lvl1pPr>
              <a:defRPr b="0">
                <a:solidFill>
                  <a:srgbClr val="7F7F7F"/>
                </a:solidFill>
                <a:latin typeface="Segoe UI Light" panose="020B0502040204020203" pitchFamily="34" charset="0"/>
                <a:cs typeface="Segoe UI Light" panose="020B0502040204020203" pitchFamily="34" charset="0"/>
              </a:defRPr>
            </a:lvl1pPr>
          </a:lstStyle>
          <a:p>
            <a:r>
              <a:rPr lang="en-US" dirty="0"/>
              <a:t>Click to edit Master title style</a:t>
            </a:r>
          </a:p>
        </p:txBody>
      </p:sp>
      <p:sp>
        <p:nvSpPr>
          <p:cNvPr id="3" name="Content Placeholder 2"/>
          <p:cNvSpPr>
            <a:spLocks noGrp="1"/>
          </p:cNvSpPr>
          <p:nvPr>
            <p:ph sz="half" idx="1"/>
          </p:nvPr>
        </p:nvSpPr>
        <p:spPr>
          <a:xfrm>
            <a:off x="675799" y="2008187"/>
            <a:ext cx="4177665" cy="478647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76336" y="2008187"/>
            <a:ext cx="4177665" cy="4786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38017314-A844-4732-A705-9826D589CA7F}"/>
              </a:ext>
            </a:extLst>
          </p:cNvPr>
          <p:cNvSpPr>
            <a:spLocks noGrp="1"/>
          </p:cNvSpPr>
          <p:nvPr>
            <p:ph type="sldNum" sz="quarter" idx="12"/>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Tree>
    <p:extLst>
      <p:ext uri="{BB962C8B-B14F-4D97-AF65-F5344CB8AC3E}">
        <p14:creationId xmlns:p14="http://schemas.microsoft.com/office/powerpoint/2010/main" val="41291919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3">
    <p:spTree>
      <p:nvGrpSpPr>
        <p:cNvPr id="1" name=""/>
        <p:cNvGrpSpPr/>
        <p:nvPr/>
      </p:nvGrpSpPr>
      <p:grpSpPr>
        <a:xfrm>
          <a:off x="0" y="0"/>
          <a:ext cx="0" cy="0"/>
          <a:chOff x="0" y="0"/>
          <a:chExt cx="0" cy="0"/>
        </a:xfrm>
      </p:grpSpPr>
      <p:sp>
        <p:nvSpPr>
          <p:cNvPr id="2" name="Title 1"/>
          <p:cNvSpPr>
            <a:spLocks noGrp="1"/>
          </p:cNvSpPr>
          <p:nvPr>
            <p:ph type="title"/>
          </p:nvPr>
        </p:nvSpPr>
        <p:spPr>
          <a:xfrm>
            <a:off x="654934" y="401638"/>
            <a:ext cx="8478203" cy="1458119"/>
          </a:xfrm>
        </p:spPr>
        <p:txBody>
          <a:bodyPr/>
          <a:lstStyle>
            <a:lvl1pPr>
              <a:defRPr b="0">
                <a:solidFill>
                  <a:schemeClr val="bg1">
                    <a:lumMod val="50000"/>
                  </a:schemeClr>
                </a:solidFill>
                <a:latin typeface="Segoe UI Light" panose="020B0502040204020203" pitchFamily="34" charset="0"/>
                <a:cs typeface="Segoe UI Light"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675799" y="2008187"/>
            <a:ext cx="4172080" cy="4786472"/>
          </a:xfrm>
        </p:spPr>
        <p:txBody>
          <a:bodyPr/>
          <a:lstStyle>
            <a:lvl1pPr marL="184320" indent="-184320">
              <a:buClr>
                <a:schemeClr val="bg1">
                  <a:lumMod val="50000"/>
                </a:schemeClr>
              </a:buClr>
              <a:buFont typeface="Segoe UI Light" panose="020B0502040204020203" pitchFamily="34" charset="0"/>
              <a:buChar char="­"/>
              <a:defRPr>
                <a:latin typeface="Segoe UI Light" panose="020B0502040204020203" pitchFamily="34" charset="0"/>
                <a:cs typeface="Segoe UI Light" panose="020B0502040204020203" pitchFamily="34" charset="0"/>
              </a:defRPr>
            </a:lvl1pPr>
            <a:lvl2pPr marL="552961" indent="-184320">
              <a:buClr>
                <a:schemeClr val="bg1">
                  <a:lumMod val="50000"/>
                </a:schemeClr>
              </a:buClr>
              <a:buFont typeface="Segoe UI Light" panose="020B0502040204020203" pitchFamily="34" charset="0"/>
              <a:buChar char="­"/>
              <a:defRPr>
                <a:latin typeface="Segoe UI Light" panose="020B0502040204020203" pitchFamily="34" charset="0"/>
                <a:cs typeface="Segoe UI Light" panose="020B0502040204020203" pitchFamily="34" charset="0"/>
              </a:defRPr>
            </a:lvl2pPr>
            <a:lvl3pPr marL="921601" indent="-184320">
              <a:buClr>
                <a:schemeClr val="bg1">
                  <a:lumMod val="50000"/>
                </a:schemeClr>
              </a:buClr>
              <a:buFont typeface="Segoe UI Light" panose="020B0502040204020203" pitchFamily="34" charset="0"/>
              <a:buChar char="­"/>
              <a:defRPr>
                <a:latin typeface="Segoe UI Light" panose="020B0502040204020203" pitchFamily="34" charset="0"/>
                <a:cs typeface="Segoe UI Light" panose="020B0502040204020203" pitchFamily="34" charset="0"/>
              </a:defRPr>
            </a:lvl3pPr>
            <a:lvl4pPr marL="1290241" indent="-184320">
              <a:buClr>
                <a:schemeClr val="bg1">
                  <a:lumMod val="50000"/>
                </a:schemeClr>
              </a:buClr>
              <a:buFont typeface="Segoe UI Light" panose="020B0502040204020203" pitchFamily="34" charset="0"/>
              <a:buChar char="­"/>
              <a:defRPr>
                <a:latin typeface="Segoe UI Light" panose="020B0502040204020203" pitchFamily="34" charset="0"/>
                <a:cs typeface="Segoe UI Light" panose="020B0502040204020203" pitchFamily="34" charset="0"/>
              </a:defRPr>
            </a:lvl4pPr>
            <a:lvl5pPr marL="1658882" indent="-184320">
              <a:buClr>
                <a:schemeClr val="bg1">
                  <a:lumMod val="50000"/>
                </a:schemeClr>
              </a:buClr>
              <a:buFont typeface="Segoe UI Light" panose="020B0502040204020203" pitchFamily="34" charset="0"/>
              <a:buChar char="­"/>
              <a:defRPr>
                <a:latin typeface="Segoe UI Light" panose="020B0502040204020203" pitchFamily="34" charset="0"/>
                <a:cs typeface="Segoe UI Light"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3"/>
          </p:nvPr>
        </p:nvSpPr>
        <p:spPr>
          <a:xfrm>
            <a:off x="4996814" y="1981995"/>
            <a:ext cx="4564900" cy="4795203"/>
          </a:xfrm>
        </p:spPr>
        <p:txBody>
          <a:bodyPr/>
          <a:lstStyle/>
          <a:p>
            <a:endParaRPr lang="en-US" dirty="0"/>
          </a:p>
        </p:txBody>
      </p:sp>
      <p:sp>
        <p:nvSpPr>
          <p:cNvPr id="8" name="Slide Number Placeholder 5">
            <a:extLst>
              <a:ext uri="{FF2B5EF4-FFF2-40B4-BE49-F238E27FC236}">
                <a16:creationId xmlns:a16="http://schemas.microsoft.com/office/drawing/2014/main" id="{A7818593-CB45-4402-91BE-5B282BF61B8A}"/>
              </a:ext>
            </a:extLst>
          </p:cNvPr>
          <p:cNvSpPr>
            <a:spLocks noGrp="1"/>
          </p:cNvSpPr>
          <p:nvPr>
            <p:ph type="sldNum" sz="quarter" idx="12"/>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Tree>
    <p:extLst>
      <p:ext uri="{BB962C8B-B14F-4D97-AF65-F5344CB8AC3E}">
        <p14:creationId xmlns:p14="http://schemas.microsoft.com/office/powerpoint/2010/main" val="34536785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1">
    <p:spTree>
      <p:nvGrpSpPr>
        <p:cNvPr id="1" name=""/>
        <p:cNvGrpSpPr/>
        <p:nvPr/>
      </p:nvGrpSpPr>
      <p:grpSpPr>
        <a:xfrm>
          <a:off x="0" y="0"/>
          <a:ext cx="0" cy="0"/>
          <a:chOff x="0" y="0"/>
          <a:chExt cx="0" cy="0"/>
        </a:xfrm>
      </p:grpSpPr>
      <p:sp>
        <p:nvSpPr>
          <p:cNvPr id="2" name="Title 1"/>
          <p:cNvSpPr>
            <a:spLocks noGrp="1"/>
          </p:cNvSpPr>
          <p:nvPr>
            <p:ph type="title"/>
          </p:nvPr>
        </p:nvSpPr>
        <p:spPr>
          <a:xfrm>
            <a:off x="654934" y="401638"/>
            <a:ext cx="8478203" cy="1458119"/>
          </a:xfrm>
        </p:spPr>
        <p:txBody>
          <a:bodyPr/>
          <a:lstStyle>
            <a:lvl1pPr>
              <a:defRPr b="0">
                <a:solidFill>
                  <a:schemeClr val="bg1">
                    <a:lumMod val="50000"/>
                  </a:schemeClr>
                </a:solidFill>
                <a:latin typeface="Segoe UI Light" panose="020B0502040204020203" pitchFamily="34" charset="0"/>
                <a:cs typeface="Segoe UI Light" panose="020B0502040204020203" pitchFamily="34" charset="0"/>
              </a:defRPr>
            </a:lvl1pPr>
          </a:lstStyle>
          <a:p>
            <a:r>
              <a:rPr lang="en-US" dirty="0"/>
              <a:t>Click to edit Master title style</a:t>
            </a:r>
          </a:p>
        </p:txBody>
      </p:sp>
      <p:sp>
        <p:nvSpPr>
          <p:cNvPr id="18" name="Text Placeholder 10"/>
          <p:cNvSpPr>
            <a:spLocks noGrp="1"/>
          </p:cNvSpPr>
          <p:nvPr>
            <p:ph type="body" sz="quarter" idx="14"/>
          </p:nvPr>
        </p:nvSpPr>
        <p:spPr>
          <a:xfrm>
            <a:off x="268087" y="6604317"/>
            <a:ext cx="2979604" cy="518637"/>
          </a:xfrm>
        </p:spPr>
        <p:txBody>
          <a:bodyPr>
            <a:normAutofit/>
          </a:bodyPr>
          <a:lstStyle>
            <a:lvl1pPr marL="0" indent="0" algn="ctr">
              <a:buNone/>
              <a:defRPr sz="1613"/>
            </a:lvl1pPr>
            <a:lvl2pPr marL="368640" indent="0">
              <a:buNone/>
              <a:defRPr/>
            </a:lvl2pPr>
          </a:lstStyle>
          <a:p>
            <a:pPr lvl="0"/>
            <a:r>
              <a:rPr lang="en-US" dirty="0"/>
              <a:t>Edit Master text styles</a:t>
            </a:r>
          </a:p>
        </p:txBody>
      </p:sp>
      <p:sp>
        <p:nvSpPr>
          <p:cNvPr id="19" name="Picture Placeholder 4"/>
          <p:cNvSpPr>
            <a:spLocks noGrp="1"/>
          </p:cNvSpPr>
          <p:nvPr>
            <p:ph type="pic" sz="quarter" idx="15"/>
          </p:nvPr>
        </p:nvSpPr>
        <p:spPr>
          <a:xfrm>
            <a:off x="279257" y="1987075"/>
            <a:ext cx="2967558" cy="4540725"/>
          </a:xfrm>
        </p:spPr>
        <p:txBody>
          <a:bodyPr/>
          <a:lstStyle/>
          <a:p>
            <a:endParaRPr lang="en-US" dirty="0"/>
          </a:p>
        </p:txBody>
      </p:sp>
      <p:sp>
        <p:nvSpPr>
          <p:cNvPr id="20" name="Text Placeholder 10"/>
          <p:cNvSpPr>
            <a:spLocks noGrp="1"/>
          </p:cNvSpPr>
          <p:nvPr>
            <p:ph type="body" sz="quarter" idx="16"/>
          </p:nvPr>
        </p:nvSpPr>
        <p:spPr>
          <a:xfrm>
            <a:off x="3406921" y="6609397"/>
            <a:ext cx="2979604" cy="518637"/>
          </a:xfrm>
        </p:spPr>
        <p:txBody>
          <a:bodyPr>
            <a:normAutofit/>
          </a:bodyPr>
          <a:lstStyle>
            <a:lvl1pPr marL="0" indent="0" algn="ctr">
              <a:buNone/>
              <a:defRPr sz="1613"/>
            </a:lvl1pPr>
            <a:lvl2pPr marL="368640" indent="0">
              <a:buNone/>
              <a:defRPr/>
            </a:lvl2pPr>
          </a:lstStyle>
          <a:p>
            <a:pPr lvl="0"/>
            <a:r>
              <a:rPr lang="en-US" dirty="0"/>
              <a:t>Edit Master text styles</a:t>
            </a:r>
          </a:p>
        </p:txBody>
      </p:sp>
      <p:sp>
        <p:nvSpPr>
          <p:cNvPr id="21" name="Picture Placeholder 4"/>
          <p:cNvSpPr>
            <a:spLocks noGrp="1"/>
          </p:cNvSpPr>
          <p:nvPr>
            <p:ph type="pic" sz="quarter" idx="17"/>
          </p:nvPr>
        </p:nvSpPr>
        <p:spPr>
          <a:xfrm>
            <a:off x="3418090" y="1980321"/>
            <a:ext cx="2967558" cy="4540725"/>
          </a:xfrm>
        </p:spPr>
        <p:txBody>
          <a:bodyPr/>
          <a:lstStyle/>
          <a:p>
            <a:endParaRPr lang="en-US" dirty="0"/>
          </a:p>
        </p:txBody>
      </p:sp>
      <p:sp>
        <p:nvSpPr>
          <p:cNvPr id="22" name="Text Placeholder 10"/>
          <p:cNvSpPr>
            <a:spLocks noGrp="1"/>
          </p:cNvSpPr>
          <p:nvPr>
            <p:ph type="body" sz="quarter" idx="18"/>
          </p:nvPr>
        </p:nvSpPr>
        <p:spPr>
          <a:xfrm>
            <a:off x="6549479" y="6599238"/>
            <a:ext cx="2979604" cy="518637"/>
          </a:xfrm>
        </p:spPr>
        <p:txBody>
          <a:bodyPr>
            <a:normAutofit/>
          </a:bodyPr>
          <a:lstStyle>
            <a:lvl1pPr marL="0" indent="0" algn="ctr">
              <a:buNone/>
              <a:defRPr sz="1613"/>
            </a:lvl1pPr>
            <a:lvl2pPr marL="368640" indent="0">
              <a:buNone/>
              <a:defRPr/>
            </a:lvl2pPr>
          </a:lstStyle>
          <a:p>
            <a:pPr lvl="0"/>
            <a:r>
              <a:rPr lang="en-US" dirty="0"/>
              <a:t>Edit Master text styles</a:t>
            </a:r>
          </a:p>
        </p:txBody>
      </p:sp>
      <p:sp>
        <p:nvSpPr>
          <p:cNvPr id="23" name="Picture Placeholder 4"/>
          <p:cNvSpPr>
            <a:spLocks noGrp="1"/>
          </p:cNvSpPr>
          <p:nvPr>
            <p:ph type="pic" sz="quarter" idx="19"/>
          </p:nvPr>
        </p:nvSpPr>
        <p:spPr>
          <a:xfrm>
            <a:off x="6560648" y="1981996"/>
            <a:ext cx="2967558" cy="4540725"/>
          </a:xfrm>
        </p:spPr>
        <p:txBody>
          <a:bodyPr/>
          <a:lstStyle/>
          <a:p>
            <a:endParaRPr lang="en-US" dirty="0"/>
          </a:p>
        </p:txBody>
      </p:sp>
      <p:sp>
        <p:nvSpPr>
          <p:cNvPr id="11" name="Slide Number Placeholder 5">
            <a:extLst>
              <a:ext uri="{FF2B5EF4-FFF2-40B4-BE49-F238E27FC236}">
                <a16:creationId xmlns:a16="http://schemas.microsoft.com/office/drawing/2014/main" id="{24C28117-F454-4D0D-B0FD-4BB2640A49CB}"/>
              </a:ext>
            </a:extLst>
          </p:cNvPr>
          <p:cNvSpPr>
            <a:spLocks noGrp="1"/>
          </p:cNvSpPr>
          <p:nvPr>
            <p:ph type="sldNum" sz="quarter" idx="12"/>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Tree>
    <p:extLst>
      <p:ext uri="{BB962C8B-B14F-4D97-AF65-F5344CB8AC3E}">
        <p14:creationId xmlns:p14="http://schemas.microsoft.com/office/powerpoint/2010/main" val="32048528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 2">
    <p:spTree>
      <p:nvGrpSpPr>
        <p:cNvPr id="1" name=""/>
        <p:cNvGrpSpPr/>
        <p:nvPr/>
      </p:nvGrpSpPr>
      <p:grpSpPr>
        <a:xfrm>
          <a:off x="0" y="0"/>
          <a:ext cx="0" cy="0"/>
          <a:chOff x="0" y="0"/>
          <a:chExt cx="0" cy="0"/>
        </a:xfrm>
      </p:grpSpPr>
      <p:sp>
        <p:nvSpPr>
          <p:cNvPr id="25" name="Picture Placeholder 4"/>
          <p:cNvSpPr>
            <a:spLocks noGrp="1"/>
          </p:cNvSpPr>
          <p:nvPr>
            <p:ph type="pic" sz="quarter" idx="19"/>
          </p:nvPr>
        </p:nvSpPr>
        <p:spPr>
          <a:xfrm>
            <a:off x="0" y="0"/>
            <a:ext cx="9829800" cy="7148031"/>
          </a:xfrm>
        </p:spPr>
        <p:txBody>
          <a:bodyPr/>
          <a:lstStyle/>
          <a:p>
            <a:endParaRPr lang="en-US" dirty="0"/>
          </a:p>
        </p:txBody>
      </p:sp>
      <p:sp>
        <p:nvSpPr>
          <p:cNvPr id="5" name="Slide Number Placeholder 5">
            <a:extLst>
              <a:ext uri="{FF2B5EF4-FFF2-40B4-BE49-F238E27FC236}">
                <a16:creationId xmlns:a16="http://schemas.microsoft.com/office/drawing/2014/main" id="{DD277A53-B3C9-48F4-A0CC-05CE0A76D9C2}"/>
              </a:ext>
            </a:extLst>
          </p:cNvPr>
          <p:cNvSpPr>
            <a:spLocks noGrp="1"/>
          </p:cNvSpPr>
          <p:nvPr>
            <p:ph type="sldNum" sz="quarter" idx="12"/>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Tree>
    <p:extLst>
      <p:ext uri="{BB962C8B-B14F-4D97-AF65-F5344CB8AC3E}">
        <p14:creationId xmlns:p14="http://schemas.microsoft.com/office/powerpoint/2010/main" val="32604882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3">
    <p:spTree>
      <p:nvGrpSpPr>
        <p:cNvPr id="1" name=""/>
        <p:cNvGrpSpPr/>
        <p:nvPr/>
      </p:nvGrpSpPr>
      <p:grpSpPr>
        <a:xfrm>
          <a:off x="0" y="0"/>
          <a:ext cx="0" cy="0"/>
          <a:chOff x="0" y="0"/>
          <a:chExt cx="0" cy="0"/>
        </a:xfrm>
      </p:grpSpPr>
      <p:sp>
        <p:nvSpPr>
          <p:cNvPr id="24" name="Picture Placeholder 4"/>
          <p:cNvSpPr>
            <a:spLocks noGrp="1"/>
          </p:cNvSpPr>
          <p:nvPr>
            <p:ph type="pic" sz="quarter" idx="15"/>
          </p:nvPr>
        </p:nvSpPr>
        <p:spPr>
          <a:xfrm>
            <a:off x="1" y="-1"/>
            <a:ext cx="3862804" cy="7148032"/>
          </a:xfrm>
        </p:spPr>
        <p:txBody>
          <a:bodyPr/>
          <a:lstStyle/>
          <a:p>
            <a:endParaRPr lang="en-US" dirty="0"/>
          </a:p>
        </p:txBody>
      </p:sp>
      <p:sp>
        <p:nvSpPr>
          <p:cNvPr id="25" name="Picture Placeholder 4"/>
          <p:cNvSpPr>
            <a:spLocks noGrp="1"/>
          </p:cNvSpPr>
          <p:nvPr>
            <p:ph type="pic" sz="quarter" idx="19"/>
          </p:nvPr>
        </p:nvSpPr>
        <p:spPr>
          <a:xfrm>
            <a:off x="3885843" y="0"/>
            <a:ext cx="5943957" cy="7148031"/>
          </a:xfrm>
        </p:spPr>
        <p:txBody>
          <a:bodyPr/>
          <a:lstStyle/>
          <a:p>
            <a:endParaRPr lang="en-US" dirty="0"/>
          </a:p>
        </p:txBody>
      </p:sp>
      <p:sp>
        <p:nvSpPr>
          <p:cNvPr id="6" name="Slide Number Placeholder 5">
            <a:extLst>
              <a:ext uri="{FF2B5EF4-FFF2-40B4-BE49-F238E27FC236}">
                <a16:creationId xmlns:a16="http://schemas.microsoft.com/office/drawing/2014/main" id="{F3F4E1BA-5433-4317-A106-92037AC2B937}"/>
              </a:ext>
            </a:extLst>
          </p:cNvPr>
          <p:cNvSpPr>
            <a:spLocks noGrp="1"/>
          </p:cNvSpPr>
          <p:nvPr>
            <p:ph type="sldNum" sz="quarter" idx="12"/>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Tree>
    <p:extLst>
      <p:ext uri="{BB962C8B-B14F-4D97-AF65-F5344CB8AC3E}">
        <p14:creationId xmlns:p14="http://schemas.microsoft.com/office/powerpoint/2010/main" val="24282125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4">
    <p:spTree>
      <p:nvGrpSpPr>
        <p:cNvPr id="1" name=""/>
        <p:cNvGrpSpPr/>
        <p:nvPr/>
      </p:nvGrpSpPr>
      <p:grpSpPr>
        <a:xfrm>
          <a:off x="0" y="0"/>
          <a:ext cx="0" cy="0"/>
          <a:chOff x="0" y="0"/>
          <a:chExt cx="0" cy="0"/>
        </a:xfrm>
      </p:grpSpPr>
      <p:sp>
        <p:nvSpPr>
          <p:cNvPr id="14" name="Picture Placeholder 4"/>
          <p:cNvSpPr>
            <a:spLocks noGrp="1"/>
          </p:cNvSpPr>
          <p:nvPr>
            <p:ph type="pic" sz="quarter" idx="15"/>
          </p:nvPr>
        </p:nvSpPr>
        <p:spPr>
          <a:xfrm>
            <a:off x="5966996" y="1"/>
            <a:ext cx="3862804" cy="7148032"/>
          </a:xfrm>
        </p:spPr>
        <p:txBody>
          <a:bodyPr/>
          <a:lstStyle/>
          <a:p>
            <a:endParaRPr lang="en-US" dirty="0"/>
          </a:p>
        </p:txBody>
      </p:sp>
      <p:sp>
        <p:nvSpPr>
          <p:cNvPr id="19" name="Picture Placeholder 4"/>
          <p:cNvSpPr>
            <a:spLocks noGrp="1"/>
          </p:cNvSpPr>
          <p:nvPr>
            <p:ph type="pic" sz="quarter" idx="19"/>
          </p:nvPr>
        </p:nvSpPr>
        <p:spPr>
          <a:xfrm>
            <a:off x="0" y="0"/>
            <a:ext cx="5943957" cy="7148031"/>
          </a:xfrm>
        </p:spPr>
        <p:txBody>
          <a:bodyPr/>
          <a:lstStyle/>
          <a:p>
            <a:endParaRPr lang="en-US" dirty="0"/>
          </a:p>
        </p:txBody>
      </p:sp>
      <p:sp>
        <p:nvSpPr>
          <p:cNvPr id="6" name="Slide Number Placeholder 5">
            <a:extLst>
              <a:ext uri="{FF2B5EF4-FFF2-40B4-BE49-F238E27FC236}">
                <a16:creationId xmlns:a16="http://schemas.microsoft.com/office/drawing/2014/main" id="{0DFAF48E-4584-4060-907B-E25C0F4B56B9}"/>
              </a:ext>
            </a:extLst>
          </p:cNvPr>
          <p:cNvSpPr>
            <a:spLocks noGrp="1"/>
          </p:cNvSpPr>
          <p:nvPr>
            <p:ph type="sldNum" sz="quarter" idx="12"/>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Tree>
    <p:extLst>
      <p:ext uri="{BB962C8B-B14F-4D97-AF65-F5344CB8AC3E}">
        <p14:creationId xmlns:p14="http://schemas.microsoft.com/office/powerpoint/2010/main" val="6163720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age 5">
    <p:spTree>
      <p:nvGrpSpPr>
        <p:cNvPr id="1" name=""/>
        <p:cNvGrpSpPr/>
        <p:nvPr/>
      </p:nvGrpSpPr>
      <p:grpSpPr>
        <a:xfrm>
          <a:off x="0" y="0"/>
          <a:ext cx="0" cy="0"/>
          <a:chOff x="0" y="0"/>
          <a:chExt cx="0" cy="0"/>
        </a:xfrm>
      </p:grpSpPr>
      <p:sp>
        <p:nvSpPr>
          <p:cNvPr id="14" name="Picture Placeholder 4"/>
          <p:cNvSpPr>
            <a:spLocks noGrp="1"/>
          </p:cNvSpPr>
          <p:nvPr>
            <p:ph type="pic" sz="quarter" idx="15"/>
          </p:nvPr>
        </p:nvSpPr>
        <p:spPr>
          <a:xfrm>
            <a:off x="4949141" y="-11833"/>
            <a:ext cx="4880659" cy="7159866"/>
          </a:xfrm>
          <a:custGeom>
            <a:avLst/>
            <a:gdLst>
              <a:gd name="connsiteX0" fmla="*/ 0 w 4791075"/>
              <a:gd name="connsiteY0" fmla="*/ 0 h 6498211"/>
              <a:gd name="connsiteX1" fmla="*/ 4791075 w 4791075"/>
              <a:gd name="connsiteY1" fmla="*/ 0 h 6498211"/>
              <a:gd name="connsiteX2" fmla="*/ 4791075 w 4791075"/>
              <a:gd name="connsiteY2" fmla="*/ 6498211 h 6498211"/>
              <a:gd name="connsiteX3" fmla="*/ 0 w 4791075"/>
              <a:gd name="connsiteY3" fmla="*/ 6498211 h 6498211"/>
              <a:gd name="connsiteX4" fmla="*/ 0 w 4791075"/>
              <a:gd name="connsiteY4" fmla="*/ 0 h 6498211"/>
              <a:gd name="connsiteX0" fmla="*/ 1032734 w 4791075"/>
              <a:gd name="connsiteY0" fmla="*/ 0 h 6508969"/>
              <a:gd name="connsiteX1" fmla="*/ 4791075 w 4791075"/>
              <a:gd name="connsiteY1" fmla="*/ 10758 h 6508969"/>
              <a:gd name="connsiteX2" fmla="*/ 4791075 w 4791075"/>
              <a:gd name="connsiteY2" fmla="*/ 6508969 h 6508969"/>
              <a:gd name="connsiteX3" fmla="*/ 0 w 4791075"/>
              <a:gd name="connsiteY3" fmla="*/ 6508969 h 6508969"/>
              <a:gd name="connsiteX4" fmla="*/ 1032734 w 4791075"/>
              <a:gd name="connsiteY4" fmla="*/ 0 h 6508969"/>
              <a:gd name="connsiteX0" fmla="*/ 2291379 w 6049720"/>
              <a:gd name="connsiteY0" fmla="*/ 0 h 6508969"/>
              <a:gd name="connsiteX1" fmla="*/ 6049720 w 6049720"/>
              <a:gd name="connsiteY1" fmla="*/ 10758 h 6508969"/>
              <a:gd name="connsiteX2" fmla="*/ 6049720 w 6049720"/>
              <a:gd name="connsiteY2" fmla="*/ 6508969 h 6508969"/>
              <a:gd name="connsiteX3" fmla="*/ 0 w 6049720"/>
              <a:gd name="connsiteY3" fmla="*/ 6498211 h 6508969"/>
              <a:gd name="connsiteX4" fmla="*/ 2291379 w 6049720"/>
              <a:gd name="connsiteY4" fmla="*/ 0 h 6508969"/>
              <a:gd name="connsiteX0" fmla="*/ 2295189 w 6053530"/>
              <a:gd name="connsiteY0" fmla="*/ 0 h 6508969"/>
              <a:gd name="connsiteX1" fmla="*/ 6053530 w 6053530"/>
              <a:gd name="connsiteY1" fmla="*/ 10758 h 6508969"/>
              <a:gd name="connsiteX2" fmla="*/ 6053530 w 6053530"/>
              <a:gd name="connsiteY2" fmla="*/ 6508969 h 6508969"/>
              <a:gd name="connsiteX3" fmla="*/ 0 w 6053530"/>
              <a:gd name="connsiteY3" fmla="*/ 6505831 h 6508969"/>
              <a:gd name="connsiteX4" fmla="*/ 2295189 w 6053530"/>
              <a:gd name="connsiteY4" fmla="*/ 0 h 6508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3530" h="6508969">
                <a:moveTo>
                  <a:pt x="2295189" y="0"/>
                </a:moveTo>
                <a:lnTo>
                  <a:pt x="6053530" y="10758"/>
                </a:lnTo>
                <a:lnTo>
                  <a:pt x="6053530" y="6508969"/>
                </a:lnTo>
                <a:lnTo>
                  <a:pt x="0" y="6505831"/>
                </a:lnTo>
                <a:lnTo>
                  <a:pt x="2295189" y="0"/>
                </a:lnTo>
                <a:close/>
              </a:path>
            </a:pathLst>
          </a:custGeom>
        </p:spPr>
        <p:txBody>
          <a:bodyPr/>
          <a:lstStyle/>
          <a:p>
            <a:endParaRPr lang="en-US" dirty="0"/>
          </a:p>
        </p:txBody>
      </p:sp>
      <p:sp>
        <p:nvSpPr>
          <p:cNvPr id="19" name="Picture Placeholder 4"/>
          <p:cNvSpPr>
            <a:spLocks noGrp="1"/>
          </p:cNvSpPr>
          <p:nvPr>
            <p:ph type="pic" sz="quarter" idx="19"/>
          </p:nvPr>
        </p:nvSpPr>
        <p:spPr>
          <a:xfrm>
            <a:off x="0" y="-11833"/>
            <a:ext cx="6750579" cy="7159864"/>
          </a:xfrm>
          <a:custGeom>
            <a:avLst/>
            <a:gdLst>
              <a:gd name="connsiteX0" fmla="*/ 0 w 7372350"/>
              <a:gd name="connsiteY0" fmla="*/ 0 h 6498210"/>
              <a:gd name="connsiteX1" fmla="*/ 7372350 w 7372350"/>
              <a:gd name="connsiteY1" fmla="*/ 0 h 6498210"/>
              <a:gd name="connsiteX2" fmla="*/ 7372350 w 7372350"/>
              <a:gd name="connsiteY2" fmla="*/ 6498210 h 6498210"/>
              <a:gd name="connsiteX3" fmla="*/ 0 w 7372350"/>
              <a:gd name="connsiteY3" fmla="*/ 6498210 h 6498210"/>
              <a:gd name="connsiteX4" fmla="*/ 0 w 7372350"/>
              <a:gd name="connsiteY4" fmla="*/ 0 h 6498210"/>
              <a:gd name="connsiteX0" fmla="*/ 0 w 8372811"/>
              <a:gd name="connsiteY0" fmla="*/ 10757 h 6508967"/>
              <a:gd name="connsiteX1" fmla="*/ 8372811 w 8372811"/>
              <a:gd name="connsiteY1" fmla="*/ 0 h 6508967"/>
              <a:gd name="connsiteX2" fmla="*/ 7372350 w 8372811"/>
              <a:gd name="connsiteY2" fmla="*/ 6508967 h 6508967"/>
              <a:gd name="connsiteX3" fmla="*/ 0 w 8372811"/>
              <a:gd name="connsiteY3" fmla="*/ 6508967 h 6508967"/>
              <a:gd name="connsiteX4" fmla="*/ 0 w 8372811"/>
              <a:gd name="connsiteY4" fmla="*/ 10757 h 6508967"/>
              <a:gd name="connsiteX0" fmla="*/ 0 w 8372811"/>
              <a:gd name="connsiteY0" fmla="*/ 10757 h 6508967"/>
              <a:gd name="connsiteX1" fmla="*/ 8372811 w 8372811"/>
              <a:gd name="connsiteY1" fmla="*/ 0 h 6508967"/>
              <a:gd name="connsiteX2" fmla="*/ 6070675 w 8372811"/>
              <a:gd name="connsiteY2" fmla="*/ 6508967 h 6508967"/>
              <a:gd name="connsiteX3" fmla="*/ 0 w 8372811"/>
              <a:gd name="connsiteY3" fmla="*/ 6508967 h 6508967"/>
              <a:gd name="connsiteX4" fmla="*/ 0 w 8372811"/>
              <a:gd name="connsiteY4" fmla="*/ 10757 h 6508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2811" h="6508967">
                <a:moveTo>
                  <a:pt x="0" y="10757"/>
                </a:moveTo>
                <a:lnTo>
                  <a:pt x="8372811" y="0"/>
                </a:lnTo>
                <a:lnTo>
                  <a:pt x="6070675" y="6508967"/>
                </a:lnTo>
                <a:lnTo>
                  <a:pt x="0" y="6508967"/>
                </a:lnTo>
                <a:lnTo>
                  <a:pt x="0" y="10757"/>
                </a:lnTo>
                <a:close/>
              </a:path>
            </a:pathLst>
          </a:custGeom>
        </p:spPr>
        <p:txBody>
          <a:bodyPr/>
          <a:lstStyle/>
          <a:p>
            <a:endParaRPr lang="en-US" dirty="0"/>
          </a:p>
        </p:txBody>
      </p:sp>
      <p:sp>
        <p:nvSpPr>
          <p:cNvPr id="6" name="Slide Number Placeholder 5">
            <a:extLst>
              <a:ext uri="{FF2B5EF4-FFF2-40B4-BE49-F238E27FC236}">
                <a16:creationId xmlns:a16="http://schemas.microsoft.com/office/drawing/2014/main" id="{E50FEF53-7452-48C2-AC68-6FE8F6FEEF5B}"/>
              </a:ext>
            </a:extLst>
          </p:cNvPr>
          <p:cNvSpPr>
            <a:spLocks noGrp="1"/>
          </p:cNvSpPr>
          <p:nvPr>
            <p:ph type="sldNum" sz="quarter" idx="12"/>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Tree>
    <p:extLst>
      <p:ext uri="{BB962C8B-B14F-4D97-AF65-F5344CB8AC3E}">
        <p14:creationId xmlns:p14="http://schemas.microsoft.com/office/powerpoint/2010/main" val="37651150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 6">
    <p:spTree>
      <p:nvGrpSpPr>
        <p:cNvPr id="1" name=""/>
        <p:cNvGrpSpPr/>
        <p:nvPr/>
      </p:nvGrpSpPr>
      <p:grpSpPr>
        <a:xfrm>
          <a:off x="0" y="0"/>
          <a:ext cx="0" cy="0"/>
          <a:chOff x="0" y="0"/>
          <a:chExt cx="0" cy="0"/>
        </a:xfrm>
      </p:grpSpPr>
      <p:sp>
        <p:nvSpPr>
          <p:cNvPr id="16" name="Text Placeholder 10"/>
          <p:cNvSpPr>
            <a:spLocks noGrp="1"/>
          </p:cNvSpPr>
          <p:nvPr>
            <p:ph type="body" sz="quarter" idx="16"/>
          </p:nvPr>
        </p:nvSpPr>
        <p:spPr>
          <a:xfrm>
            <a:off x="0" y="92108"/>
            <a:ext cx="2585372" cy="6893658"/>
          </a:xfrm>
        </p:spPr>
        <p:txBody>
          <a:bodyPr>
            <a:normAutofit/>
          </a:bodyPr>
          <a:lstStyle>
            <a:lvl1pPr marL="0" indent="0" algn="l">
              <a:buNone/>
              <a:defRPr sz="1613"/>
            </a:lvl1pPr>
            <a:lvl2pPr marL="368640" indent="0">
              <a:buNone/>
              <a:defRPr/>
            </a:lvl2pPr>
          </a:lstStyle>
          <a:p>
            <a:pPr lvl="0"/>
            <a:r>
              <a:rPr lang="en-US" dirty="0"/>
              <a:t>Edit Master text styles</a:t>
            </a:r>
          </a:p>
        </p:txBody>
      </p:sp>
      <p:sp>
        <p:nvSpPr>
          <p:cNvPr id="21" name="Picture Placeholder 4"/>
          <p:cNvSpPr>
            <a:spLocks noGrp="1"/>
          </p:cNvSpPr>
          <p:nvPr>
            <p:ph type="pic" sz="quarter" idx="19"/>
          </p:nvPr>
        </p:nvSpPr>
        <p:spPr>
          <a:xfrm>
            <a:off x="6281646" y="3587369"/>
            <a:ext cx="3548154" cy="3560662"/>
          </a:xfrm>
        </p:spPr>
        <p:txBody>
          <a:bodyPr/>
          <a:lstStyle/>
          <a:p>
            <a:endParaRPr lang="en-US" dirty="0"/>
          </a:p>
        </p:txBody>
      </p:sp>
      <p:sp>
        <p:nvSpPr>
          <p:cNvPr id="24" name="Picture Placeholder 4"/>
          <p:cNvSpPr>
            <a:spLocks noGrp="1"/>
          </p:cNvSpPr>
          <p:nvPr>
            <p:ph type="pic" sz="quarter" idx="20"/>
          </p:nvPr>
        </p:nvSpPr>
        <p:spPr>
          <a:xfrm>
            <a:off x="6281646" y="1"/>
            <a:ext cx="3548154" cy="3541108"/>
          </a:xfrm>
        </p:spPr>
        <p:txBody>
          <a:bodyPr/>
          <a:lstStyle/>
          <a:p>
            <a:endParaRPr lang="en-US" dirty="0"/>
          </a:p>
        </p:txBody>
      </p:sp>
      <p:sp>
        <p:nvSpPr>
          <p:cNvPr id="25" name="Picture Placeholder 4"/>
          <p:cNvSpPr>
            <a:spLocks noGrp="1"/>
          </p:cNvSpPr>
          <p:nvPr>
            <p:ph type="pic" sz="quarter" idx="21"/>
          </p:nvPr>
        </p:nvSpPr>
        <p:spPr>
          <a:xfrm>
            <a:off x="2698146" y="3587369"/>
            <a:ext cx="3548154" cy="3560662"/>
          </a:xfrm>
        </p:spPr>
        <p:txBody>
          <a:bodyPr/>
          <a:lstStyle/>
          <a:p>
            <a:endParaRPr lang="en-US" dirty="0"/>
          </a:p>
        </p:txBody>
      </p:sp>
      <p:sp>
        <p:nvSpPr>
          <p:cNvPr id="26" name="Picture Placeholder 4"/>
          <p:cNvSpPr>
            <a:spLocks noGrp="1"/>
          </p:cNvSpPr>
          <p:nvPr>
            <p:ph type="pic" sz="quarter" idx="22"/>
          </p:nvPr>
        </p:nvSpPr>
        <p:spPr>
          <a:xfrm>
            <a:off x="2698146" y="1"/>
            <a:ext cx="3548154" cy="3541108"/>
          </a:xfrm>
        </p:spPr>
        <p:txBody>
          <a:bodyPr/>
          <a:lstStyle/>
          <a:p>
            <a:endParaRPr lang="en-US" dirty="0"/>
          </a:p>
        </p:txBody>
      </p:sp>
      <p:sp>
        <p:nvSpPr>
          <p:cNvPr id="9" name="Slide Number Placeholder 5">
            <a:extLst>
              <a:ext uri="{FF2B5EF4-FFF2-40B4-BE49-F238E27FC236}">
                <a16:creationId xmlns:a16="http://schemas.microsoft.com/office/drawing/2014/main" id="{6173DE3B-FC12-40E1-8C37-6BA775DA1425}"/>
              </a:ext>
            </a:extLst>
          </p:cNvPr>
          <p:cNvSpPr>
            <a:spLocks noGrp="1"/>
          </p:cNvSpPr>
          <p:nvPr>
            <p:ph type="sldNum" sz="quarter" idx="12"/>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Tree>
    <p:extLst>
      <p:ext uri="{BB962C8B-B14F-4D97-AF65-F5344CB8AC3E}">
        <p14:creationId xmlns:p14="http://schemas.microsoft.com/office/powerpoint/2010/main" val="1304418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 Th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2EBF7-7106-4591-9C32-EB7A13B260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FF6F98-39ED-4EBC-A2A5-C0404BB0AE8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59FDC71-9C85-43BA-B444-896CB18DF054}"/>
              </a:ext>
            </a:extLst>
          </p:cNvPr>
          <p:cNvSpPr>
            <a:spLocks noGrp="1"/>
          </p:cNvSpPr>
          <p:nvPr>
            <p:ph type="sldNum" sz="quarter" idx="4"/>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Tree>
    <p:extLst>
      <p:ext uri="{BB962C8B-B14F-4D97-AF65-F5344CB8AC3E}">
        <p14:creationId xmlns:p14="http://schemas.microsoft.com/office/powerpoint/2010/main" val="9295714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 7">
    <p:spTree>
      <p:nvGrpSpPr>
        <p:cNvPr id="1" name=""/>
        <p:cNvGrpSpPr/>
        <p:nvPr/>
      </p:nvGrpSpPr>
      <p:grpSpPr>
        <a:xfrm>
          <a:off x="0" y="0"/>
          <a:ext cx="0" cy="0"/>
          <a:chOff x="0" y="0"/>
          <a:chExt cx="0" cy="0"/>
        </a:xfrm>
      </p:grpSpPr>
      <p:sp>
        <p:nvSpPr>
          <p:cNvPr id="14" name="Picture Placeholder 4"/>
          <p:cNvSpPr>
            <a:spLocks noGrp="1"/>
          </p:cNvSpPr>
          <p:nvPr>
            <p:ph type="pic" sz="quarter" idx="23"/>
          </p:nvPr>
        </p:nvSpPr>
        <p:spPr>
          <a:xfrm>
            <a:off x="2619352" y="-1"/>
            <a:ext cx="5117278" cy="3538192"/>
          </a:xfrm>
        </p:spPr>
        <p:txBody>
          <a:bodyPr/>
          <a:lstStyle>
            <a:lvl1pPr marL="0" indent="0">
              <a:buNone/>
              <a:defRPr/>
            </a:lvl1pPr>
          </a:lstStyle>
          <a:p>
            <a:endParaRPr lang="en-US" dirty="0"/>
          </a:p>
        </p:txBody>
      </p:sp>
      <p:sp>
        <p:nvSpPr>
          <p:cNvPr id="17" name="Picture Placeholder 4"/>
          <p:cNvSpPr>
            <a:spLocks noGrp="1"/>
          </p:cNvSpPr>
          <p:nvPr>
            <p:ph type="pic" sz="quarter" idx="24"/>
          </p:nvPr>
        </p:nvSpPr>
        <p:spPr>
          <a:xfrm>
            <a:off x="5221359" y="3597358"/>
            <a:ext cx="2515273" cy="3550022"/>
          </a:xfrm>
        </p:spPr>
        <p:txBody>
          <a:bodyPr/>
          <a:lstStyle>
            <a:lvl1pPr marL="0" indent="0">
              <a:buNone/>
              <a:defRPr/>
            </a:lvl1pPr>
          </a:lstStyle>
          <a:p>
            <a:endParaRPr lang="en-US" dirty="0"/>
          </a:p>
        </p:txBody>
      </p:sp>
      <p:sp>
        <p:nvSpPr>
          <p:cNvPr id="18" name="Picture Placeholder 4"/>
          <p:cNvSpPr>
            <a:spLocks noGrp="1"/>
          </p:cNvSpPr>
          <p:nvPr>
            <p:ph type="pic" sz="quarter" idx="25"/>
          </p:nvPr>
        </p:nvSpPr>
        <p:spPr>
          <a:xfrm>
            <a:off x="2620799" y="3597358"/>
            <a:ext cx="2532619" cy="3551996"/>
          </a:xfrm>
        </p:spPr>
        <p:txBody>
          <a:bodyPr/>
          <a:lstStyle>
            <a:lvl1pPr marL="0" indent="0">
              <a:buNone/>
              <a:defRPr/>
            </a:lvl1pPr>
          </a:lstStyle>
          <a:p>
            <a:endParaRPr lang="en-US" dirty="0"/>
          </a:p>
        </p:txBody>
      </p:sp>
      <p:sp>
        <p:nvSpPr>
          <p:cNvPr id="21" name="Picture Placeholder 4"/>
          <p:cNvSpPr>
            <a:spLocks noGrp="1"/>
          </p:cNvSpPr>
          <p:nvPr>
            <p:ph type="pic" sz="quarter" idx="30"/>
          </p:nvPr>
        </p:nvSpPr>
        <p:spPr>
          <a:xfrm>
            <a:off x="7790116" y="4804366"/>
            <a:ext cx="2039684" cy="2344986"/>
          </a:xfrm>
        </p:spPr>
        <p:txBody>
          <a:bodyPr/>
          <a:lstStyle>
            <a:lvl1pPr marL="0" indent="0">
              <a:buNone/>
              <a:defRPr/>
            </a:lvl1pPr>
          </a:lstStyle>
          <a:p>
            <a:endParaRPr lang="en-US" dirty="0"/>
          </a:p>
        </p:txBody>
      </p:sp>
      <p:sp>
        <p:nvSpPr>
          <p:cNvPr id="33" name="Picture Placeholder 4"/>
          <p:cNvSpPr>
            <a:spLocks noGrp="1"/>
          </p:cNvSpPr>
          <p:nvPr>
            <p:ph type="pic" sz="quarter" idx="31"/>
          </p:nvPr>
        </p:nvSpPr>
        <p:spPr>
          <a:xfrm>
            <a:off x="7790116" y="2392321"/>
            <a:ext cx="2039684" cy="2344986"/>
          </a:xfrm>
        </p:spPr>
        <p:txBody>
          <a:bodyPr/>
          <a:lstStyle>
            <a:lvl1pPr marL="0" indent="0">
              <a:buNone/>
              <a:defRPr/>
            </a:lvl1pPr>
          </a:lstStyle>
          <a:p>
            <a:endParaRPr lang="en-US" dirty="0"/>
          </a:p>
        </p:txBody>
      </p:sp>
      <p:sp>
        <p:nvSpPr>
          <p:cNvPr id="34" name="Picture Placeholder 4"/>
          <p:cNvSpPr>
            <a:spLocks noGrp="1"/>
          </p:cNvSpPr>
          <p:nvPr>
            <p:ph type="pic" sz="quarter" idx="32"/>
          </p:nvPr>
        </p:nvSpPr>
        <p:spPr>
          <a:xfrm>
            <a:off x="7790116" y="1"/>
            <a:ext cx="2039684" cy="2319349"/>
          </a:xfrm>
        </p:spPr>
        <p:txBody>
          <a:bodyPr/>
          <a:lstStyle>
            <a:lvl1pPr marL="0" indent="0">
              <a:buNone/>
              <a:defRPr/>
            </a:lvl1pPr>
          </a:lstStyle>
          <a:p>
            <a:endParaRPr lang="en-US" dirty="0"/>
          </a:p>
        </p:txBody>
      </p:sp>
      <p:sp>
        <p:nvSpPr>
          <p:cNvPr id="35" name="Picture Placeholder 4"/>
          <p:cNvSpPr>
            <a:spLocks noGrp="1"/>
          </p:cNvSpPr>
          <p:nvPr>
            <p:ph type="pic" sz="quarter" idx="33"/>
          </p:nvPr>
        </p:nvSpPr>
        <p:spPr>
          <a:xfrm>
            <a:off x="0" y="3603273"/>
            <a:ext cx="2558639" cy="3548052"/>
          </a:xfrm>
        </p:spPr>
        <p:txBody>
          <a:bodyPr/>
          <a:lstStyle>
            <a:lvl1pPr marL="0" indent="0">
              <a:buNone/>
              <a:defRPr/>
            </a:lvl1pPr>
          </a:lstStyle>
          <a:p>
            <a:endParaRPr lang="en-US" dirty="0"/>
          </a:p>
        </p:txBody>
      </p:sp>
      <p:sp>
        <p:nvSpPr>
          <p:cNvPr id="36" name="Picture Placeholder 4"/>
          <p:cNvSpPr>
            <a:spLocks noGrp="1"/>
          </p:cNvSpPr>
          <p:nvPr>
            <p:ph type="pic" sz="quarter" idx="34"/>
          </p:nvPr>
        </p:nvSpPr>
        <p:spPr>
          <a:xfrm>
            <a:off x="0" y="0"/>
            <a:ext cx="2558639" cy="3548052"/>
          </a:xfrm>
        </p:spPr>
        <p:txBody>
          <a:bodyPr/>
          <a:lstStyle>
            <a:lvl1pPr marL="0" indent="0">
              <a:buNone/>
              <a:defRPr/>
            </a:lvl1pPr>
          </a:lstStyle>
          <a:p>
            <a:endParaRPr lang="en-US" dirty="0"/>
          </a:p>
        </p:txBody>
      </p:sp>
      <p:sp>
        <p:nvSpPr>
          <p:cNvPr id="12" name="Slide Number Placeholder 5">
            <a:extLst>
              <a:ext uri="{FF2B5EF4-FFF2-40B4-BE49-F238E27FC236}">
                <a16:creationId xmlns:a16="http://schemas.microsoft.com/office/drawing/2014/main" id="{E1F64ED5-FB62-4732-BBF8-5FE60CE29C6D}"/>
              </a:ext>
            </a:extLst>
          </p:cNvPr>
          <p:cNvSpPr>
            <a:spLocks noGrp="1"/>
          </p:cNvSpPr>
          <p:nvPr>
            <p:ph type="sldNum" sz="quarter" idx="12"/>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Tree>
    <p:extLst>
      <p:ext uri="{BB962C8B-B14F-4D97-AF65-F5344CB8AC3E}">
        <p14:creationId xmlns:p14="http://schemas.microsoft.com/office/powerpoint/2010/main" val="33936565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8">
    <p:spTree>
      <p:nvGrpSpPr>
        <p:cNvPr id="1" name=""/>
        <p:cNvGrpSpPr/>
        <p:nvPr/>
      </p:nvGrpSpPr>
      <p:grpSpPr>
        <a:xfrm>
          <a:off x="0" y="0"/>
          <a:ext cx="0" cy="0"/>
          <a:chOff x="0" y="0"/>
          <a:chExt cx="0" cy="0"/>
        </a:xfrm>
      </p:grpSpPr>
      <p:sp>
        <p:nvSpPr>
          <p:cNvPr id="14" name="Text Placeholder 10"/>
          <p:cNvSpPr>
            <a:spLocks noGrp="1"/>
          </p:cNvSpPr>
          <p:nvPr>
            <p:ph type="body" sz="quarter" idx="16"/>
          </p:nvPr>
        </p:nvSpPr>
        <p:spPr>
          <a:xfrm>
            <a:off x="0" y="92108"/>
            <a:ext cx="2585372" cy="830898"/>
          </a:xfrm>
        </p:spPr>
        <p:txBody>
          <a:bodyPr>
            <a:normAutofit/>
          </a:bodyPr>
          <a:lstStyle>
            <a:lvl1pPr marL="0" indent="0" algn="l">
              <a:buNone/>
              <a:defRPr sz="1935" b="1">
                <a:solidFill>
                  <a:schemeClr val="bg1">
                    <a:lumMod val="50000"/>
                  </a:schemeClr>
                </a:solidFill>
                <a:latin typeface="Segoe UI" panose="020B0502040204020203" pitchFamily="34" charset="0"/>
                <a:cs typeface="Segoe UI" panose="020B0502040204020203" pitchFamily="34" charset="0"/>
              </a:defRPr>
            </a:lvl1pPr>
            <a:lvl2pPr marL="368640" indent="0">
              <a:buNone/>
              <a:defRPr/>
            </a:lvl2pPr>
          </a:lstStyle>
          <a:p>
            <a:pPr lvl="0"/>
            <a:r>
              <a:rPr lang="en-US" dirty="0"/>
              <a:t>Edit Master text styles</a:t>
            </a:r>
          </a:p>
        </p:txBody>
      </p:sp>
      <p:sp>
        <p:nvSpPr>
          <p:cNvPr id="15" name="Picture Placeholder 4"/>
          <p:cNvSpPr>
            <a:spLocks noGrp="1"/>
          </p:cNvSpPr>
          <p:nvPr>
            <p:ph type="pic" sz="quarter" idx="23"/>
          </p:nvPr>
        </p:nvSpPr>
        <p:spPr>
          <a:xfrm>
            <a:off x="2619352" y="-1"/>
            <a:ext cx="5134625" cy="3526358"/>
          </a:xfrm>
        </p:spPr>
        <p:txBody>
          <a:bodyPr/>
          <a:lstStyle>
            <a:lvl1pPr marL="0" indent="0">
              <a:buNone/>
              <a:defRPr/>
            </a:lvl1pPr>
          </a:lstStyle>
          <a:p>
            <a:endParaRPr lang="en-US" dirty="0"/>
          </a:p>
        </p:txBody>
      </p:sp>
      <p:sp>
        <p:nvSpPr>
          <p:cNvPr id="17" name="Picture Placeholder 4"/>
          <p:cNvSpPr>
            <a:spLocks noGrp="1"/>
          </p:cNvSpPr>
          <p:nvPr>
            <p:ph type="pic" sz="quarter" idx="24"/>
          </p:nvPr>
        </p:nvSpPr>
        <p:spPr>
          <a:xfrm>
            <a:off x="5221359" y="3599329"/>
            <a:ext cx="2532619" cy="3548052"/>
          </a:xfrm>
        </p:spPr>
        <p:txBody>
          <a:bodyPr/>
          <a:lstStyle>
            <a:lvl1pPr marL="0" indent="0">
              <a:buNone/>
              <a:defRPr/>
            </a:lvl1pPr>
          </a:lstStyle>
          <a:p>
            <a:endParaRPr lang="en-US" dirty="0"/>
          </a:p>
        </p:txBody>
      </p:sp>
      <p:sp>
        <p:nvSpPr>
          <p:cNvPr id="18" name="Picture Placeholder 4"/>
          <p:cNvSpPr>
            <a:spLocks noGrp="1"/>
          </p:cNvSpPr>
          <p:nvPr>
            <p:ph type="pic" sz="quarter" idx="25"/>
          </p:nvPr>
        </p:nvSpPr>
        <p:spPr>
          <a:xfrm>
            <a:off x="2620799" y="3601301"/>
            <a:ext cx="2532619" cy="3548052"/>
          </a:xfrm>
        </p:spPr>
        <p:txBody>
          <a:bodyPr/>
          <a:lstStyle>
            <a:lvl1pPr marL="0" indent="0">
              <a:buNone/>
              <a:defRPr/>
            </a:lvl1pPr>
          </a:lstStyle>
          <a:p>
            <a:endParaRPr lang="en-US" dirty="0"/>
          </a:p>
        </p:txBody>
      </p:sp>
      <p:sp>
        <p:nvSpPr>
          <p:cNvPr id="19" name="Picture Placeholder 4"/>
          <p:cNvSpPr>
            <a:spLocks noGrp="1"/>
          </p:cNvSpPr>
          <p:nvPr>
            <p:ph type="pic" sz="quarter" idx="26"/>
          </p:nvPr>
        </p:nvSpPr>
        <p:spPr>
          <a:xfrm>
            <a:off x="7958537" y="120306"/>
            <a:ext cx="1601716" cy="2187209"/>
          </a:xfrm>
          <a:prstGeom prst="ellipse">
            <a:avLst/>
          </a:prstGeom>
          <a:ln w="28575">
            <a:solidFill>
              <a:schemeClr val="bg1">
                <a:lumMod val="65000"/>
              </a:schemeClr>
            </a:solidFill>
          </a:ln>
        </p:spPr>
        <p:txBody>
          <a:bodyPr/>
          <a:lstStyle>
            <a:lvl1pPr marL="0" indent="0">
              <a:buNone/>
              <a:defRPr/>
            </a:lvl1pPr>
          </a:lstStyle>
          <a:p>
            <a:endParaRPr lang="en-US" dirty="0"/>
          </a:p>
        </p:txBody>
      </p:sp>
      <p:sp>
        <p:nvSpPr>
          <p:cNvPr id="20" name="Picture Placeholder 4"/>
          <p:cNvSpPr>
            <a:spLocks noGrp="1"/>
          </p:cNvSpPr>
          <p:nvPr>
            <p:ph type="pic" sz="quarter" idx="27"/>
          </p:nvPr>
        </p:nvSpPr>
        <p:spPr>
          <a:xfrm>
            <a:off x="7959983" y="2477128"/>
            <a:ext cx="1601716" cy="2187209"/>
          </a:xfrm>
          <a:prstGeom prst="ellipse">
            <a:avLst/>
          </a:prstGeom>
          <a:ln w="28575">
            <a:solidFill>
              <a:schemeClr val="bg1">
                <a:lumMod val="65000"/>
              </a:schemeClr>
            </a:solidFill>
          </a:ln>
        </p:spPr>
        <p:txBody>
          <a:bodyPr/>
          <a:lstStyle>
            <a:lvl1pPr marL="0" indent="0">
              <a:buNone/>
              <a:defRPr/>
            </a:lvl1pPr>
          </a:lstStyle>
          <a:p>
            <a:endParaRPr lang="en-US" dirty="0"/>
          </a:p>
        </p:txBody>
      </p:sp>
      <p:sp>
        <p:nvSpPr>
          <p:cNvPr id="22" name="Picture Placeholder 4"/>
          <p:cNvSpPr>
            <a:spLocks noGrp="1"/>
          </p:cNvSpPr>
          <p:nvPr>
            <p:ph type="pic" sz="quarter" idx="28"/>
          </p:nvPr>
        </p:nvSpPr>
        <p:spPr>
          <a:xfrm>
            <a:off x="7968656" y="4808309"/>
            <a:ext cx="1601716" cy="2187209"/>
          </a:xfrm>
          <a:prstGeom prst="ellipse">
            <a:avLst/>
          </a:prstGeom>
          <a:ln w="28575">
            <a:solidFill>
              <a:schemeClr val="bg1">
                <a:lumMod val="65000"/>
              </a:schemeClr>
            </a:solidFill>
          </a:ln>
        </p:spPr>
        <p:txBody>
          <a:bodyPr/>
          <a:lstStyle>
            <a:lvl1pPr marL="0" indent="0">
              <a:buNone/>
              <a:defRPr/>
            </a:lvl1pPr>
          </a:lstStyle>
          <a:p>
            <a:endParaRPr lang="en-US" dirty="0"/>
          </a:p>
        </p:txBody>
      </p:sp>
      <p:sp>
        <p:nvSpPr>
          <p:cNvPr id="23" name="Text Placeholder 10"/>
          <p:cNvSpPr>
            <a:spLocks noGrp="1"/>
          </p:cNvSpPr>
          <p:nvPr>
            <p:ph type="body" sz="quarter" idx="29"/>
          </p:nvPr>
        </p:nvSpPr>
        <p:spPr>
          <a:xfrm>
            <a:off x="0" y="922418"/>
            <a:ext cx="2585372" cy="6189462"/>
          </a:xfrm>
        </p:spPr>
        <p:txBody>
          <a:bodyPr>
            <a:normAutofit/>
          </a:bodyPr>
          <a:lstStyle>
            <a:lvl1pPr marL="0" indent="0" algn="l">
              <a:buNone/>
              <a:defRPr sz="1290">
                <a:solidFill>
                  <a:schemeClr val="tx1"/>
                </a:solidFill>
                <a:latin typeface="Segoe UI Light" panose="020B0502040204020203" pitchFamily="34" charset="0"/>
                <a:cs typeface="Segoe UI Light" panose="020B0502040204020203" pitchFamily="34" charset="0"/>
              </a:defRPr>
            </a:lvl1pPr>
            <a:lvl2pPr marL="368640" indent="0">
              <a:buNone/>
              <a:defRPr/>
            </a:lvl2pPr>
          </a:lstStyle>
          <a:p>
            <a:pPr lvl="0"/>
            <a:r>
              <a:rPr lang="en-US" dirty="0"/>
              <a:t>Edit Master text styles</a:t>
            </a:r>
          </a:p>
        </p:txBody>
      </p:sp>
      <p:sp>
        <p:nvSpPr>
          <p:cNvPr id="12" name="Slide Number Placeholder 5">
            <a:extLst>
              <a:ext uri="{FF2B5EF4-FFF2-40B4-BE49-F238E27FC236}">
                <a16:creationId xmlns:a16="http://schemas.microsoft.com/office/drawing/2014/main" id="{831877C3-4654-4CBF-AFB5-A9E0410F368B}"/>
              </a:ext>
            </a:extLst>
          </p:cNvPr>
          <p:cNvSpPr>
            <a:spLocks noGrp="1"/>
          </p:cNvSpPr>
          <p:nvPr>
            <p:ph type="sldNum" sz="quarter" idx="12"/>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Tree>
    <p:extLst>
      <p:ext uri="{BB962C8B-B14F-4D97-AF65-F5344CB8AC3E}">
        <p14:creationId xmlns:p14="http://schemas.microsoft.com/office/powerpoint/2010/main" val="15238934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5049308B-BA1B-49C4-8DB7-7FEC7734F24C}"/>
              </a:ext>
            </a:extLst>
          </p:cNvPr>
          <p:cNvSpPr>
            <a:spLocks noGrp="1"/>
          </p:cNvSpPr>
          <p:nvPr>
            <p:ph type="sldNum" sz="quarter" idx="12"/>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Tree>
    <p:extLst>
      <p:ext uri="{BB962C8B-B14F-4D97-AF65-F5344CB8AC3E}">
        <p14:creationId xmlns:p14="http://schemas.microsoft.com/office/powerpoint/2010/main" val="19167919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mage 9">
    <p:spTree>
      <p:nvGrpSpPr>
        <p:cNvPr id="1" name=""/>
        <p:cNvGrpSpPr/>
        <p:nvPr/>
      </p:nvGrpSpPr>
      <p:grpSpPr>
        <a:xfrm>
          <a:off x="0" y="0"/>
          <a:ext cx="0" cy="0"/>
          <a:chOff x="0" y="0"/>
          <a:chExt cx="0" cy="0"/>
        </a:xfrm>
      </p:grpSpPr>
      <p:sp>
        <p:nvSpPr>
          <p:cNvPr id="5" name="Picture Placeholder 3"/>
          <p:cNvSpPr>
            <a:spLocks noGrp="1"/>
          </p:cNvSpPr>
          <p:nvPr>
            <p:ph type="pic" sz="quarter" idx="10"/>
          </p:nvPr>
        </p:nvSpPr>
        <p:spPr>
          <a:xfrm>
            <a:off x="0" y="0"/>
            <a:ext cx="4869631" cy="7147382"/>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7" name="Picture Placeholder 3"/>
          <p:cNvSpPr>
            <a:spLocks noGrp="1"/>
          </p:cNvSpPr>
          <p:nvPr>
            <p:ph type="pic" sz="quarter" idx="11"/>
          </p:nvPr>
        </p:nvSpPr>
        <p:spPr>
          <a:xfrm>
            <a:off x="4960169" y="0"/>
            <a:ext cx="4869631" cy="7147382"/>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44F9DC30-B023-4C3B-B974-D10CE91F72DC}"/>
              </a:ext>
            </a:extLst>
          </p:cNvPr>
          <p:cNvSpPr>
            <a:spLocks noGrp="1"/>
          </p:cNvSpPr>
          <p:nvPr>
            <p:ph type="sldNum" sz="quarter" idx="12"/>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Tree>
    <p:extLst>
      <p:ext uri="{BB962C8B-B14F-4D97-AF65-F5344CB8AC3E}">
        <p14:creationId xmlns:p14="http://schemas.microsoft.com/office/powerpoint/2010/main" val="30420305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mage 10">
    <p:spTree>
      <p:nvGrpSpPr>
        <p:cNvPr id="1" name=""/>
        <p:cNvGrpSpPr/>
        <p:nvPr/>
      </p:nvGrpSpPr>
      <p:grpSpPr>
        <a:xfrm>
          <a:off x="0" y="0"/>
          <a:ext cx="0" cy="0"/>
          <a:chOff x="0" y="0"/>
          <a:chExt cx="0" cy="0"/>
        </a:xfrm>
      </p:grpSpPr>
      <p:sp>
        <p:nvSpPr>
          <p:cNvPr id="5" name="Picture Placeholder 3"/>
          <p:cNvSpPr>
            <a:spLocks noGrp="1"/>
          </p:cNvSpPr>
          <p:nvPr>
            <p:ph type="pic" sz="quarter" idx="10"/>
          </p:nvPr>
        </p:nvSpPr>
        <p:spPr>
          <a:xfrm>
            <a:off x="0" y="0"/>
            <a:ext cx="4869631" cy="7147382"/>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7" name="Picture Placeholder 3"/>
          <p:cNvSpPr>
            <a:spLocks noGrp="1"/>
          </p:cNvSpPr>
          <p:nvPr>
            <p:ph type="pic" sz="quarter" idx="11"/>
          </p:nvPr>
        </p:nvSpPr>
        <p:spPr>
          <a:xfrm>
            <a:off x="4960169" y="3613083"/>
            <a:ext cx="4869631" cy="3534299"/>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4" name="Picture Placeholder 3"/>
          <p:cNvSpPr>
            <a:spLocks noGrp="1"/>
          </p:cNvSpPr>
          <p:nvPr>
            <p:ph type="pic" sz="quarter" idx="12"/>
          </p:nvPr>
        </p:nvSpPr>
        <p:spPr>
          <a:xfrm>
            <a:off x="4960169" y="1"/>
            <a:ext cx="4869631" cy="3520440"/>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8" name="Slide Number Placeholder 5">
            <a:extLst>
              <a:ext uri="{FF2B5EF4-FFF2-40B4-BE49-F238E27FC236}">
                <a16:creationId xmlns:a16="http://schemas.microsoft.com/office/drawing/2014/main" id="{17870BDB-6106-4534-BEED-B614FF8A20ED}"/>
              </a:ext>
            </a:extLst>
          </p:cNvPr>
          <p:cNvSpPr>
            <a:spLocks noGrp="1"/>
          </p:cNvSpPr>
          <p:nvPr>
            <p:ph type="sldNum" sz="quarter" idx="13"/>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Tree>
    <p:extLst>
      <p:ext uri="{BB962C8B-B14F-4D97-AF65-F5344CB8AC3E}">
        <p14:creationId xmlns:p14="http://schemas.microsoft.com/office/powerpoint/2010/main" val="13920070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age 11">
    <p:spTree>
      <p:nvGrpSpPr>
        <p:cNvPr id="1" name=""/>
        <p:cNvGrpSpPr/>
        <p:nvPr/>
      </p:nvGrpSpPr>
      <p:grpSpPr>
        <a:xfrm>
          <a:off x="0" y="0"/>
          <a:ext cx="0" cy="0"/>
          <a:chOff x="0" y="0"/>
          <a:chExt cx="0" cy="0"/>
        </a:xfrm>
      </p:grpSpPr>
      <p:sp>
        <p:nvSpPr>
          <p:cNvPr id="3" name="Picture Placeholder 3"/>
          <p:cNvSpPr>
            <a:spLocks noGrp="1"/>
          </p:cNvSpPr>
          <p:nvPr>
            <p:ph type="pic" sz="quarter" idx="11"/>
          </p:nvPr>
        </p:nvSpPr>
        <p:spPr>
          <a:xfrm>
            <a:off x="1348364" y="1"/>
            <a:ext cx="8481436" cy="7147381"/>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4" name="Text Placeholder 6"/>
          <p:cNvSpPr>
            <a:spLocks noGrp="1"/>
          </p:cNvSpPr>
          <p:nvPr>
            <p:ph type="body" sz="quarter" idx="17"/>
          </p:nvPr>
        </p:nvSpPr>
        <p:spPr>
          <a:xfrm>
            <a:off x="184361" y="90913"/>
            <a:ext cx="988846" cy="7056469"/>
          </a:xfrm>
          <a:prstGeom prst="rect">
            <a:avLst/>
          </a:prstGeom>
        </p:spPr>
        <p:txBody>
          <a:bodyPr rIns="0"/>
          <a:lstStyle>
            <a:lvl1pPr marL="0" indent="0" algn="l">
              <a:buNone/>
              <a:defRPr sz="1050">
                <a:latin typeface="Segoe UI" panose="020B0502040204020203" pitchFamily="34" charset="0"/>
                <a:cs typeface="Segoe UI" panose="020B0502040204020203" pitchFamily="34" charset="0"/>
              </a:defRPr>
            </a:lvl1pPr>
          </a:lstStyle>
          <a:p>
            <a:pPr lvl="0"/>
            <a:r>
              <a:rPr lang="en-US" dirty="0"/>
              <a:t>Edit Master text</a:t>
            </a:r>
          </a:p>
        </p:txBody>
      </p:sp>
      <p:sp>
        <p:nvSpPr>
          <p:cNvPr id="6" name="Slide Number Placeholder 5">
            <a:extLst>
              <a:ext uri="{FF2B5EF4-FFF2-40B4-BE49-F238E27FC236}">
                <a16:creationId xmlns:a16="http://schemas.microsoft.com/office/drawing/2014/main" id="{64F67E6D-D834-4D53-B424-7D7B8F89A37D}"/>
              </a:ext>
            </a:extLst>
          </p:cNvPr>
          <p:cNvSpPr>
            <a:spLocks noGrp="1"/>
          </p:cNvSpPr>
          <p:nvPr>
            <p:ph type="sldNum" sz="quarter" idx="12"/>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Tree>
    <p:extLst>
      <p:ext uri="{BB962C8B-B14F-4D97-AF65-F5344CB8AC3E}">
        <p14:creationId xmlns:p14="http://schemas.microsoft.com/office/powerpoint/2010/main" val="6704031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 12">
    <p:spTree>
      <p:nvGrpSpPr>
        <p:cNvPr id="1" name=""/>
        <p:cNvGrpSpPr/>
        <p:nvPr/>
      </p:nvGrpSpPr>
      <p:grpSpPr>
        <a:xfrm>
          <a:off x="0" y="0"/>
          <a:ext cx="0" cy="0"/>
          <a:chOff x="0" y="0"/>
          <a:chExt cx="0" cy="0"/>
        </a:xfrm>
      </p:grpSpPr>
      <p:sp>
        <p:nvSpPr>
          <p:cNvPr id="3" name="Picture Placeholder 3"/>
          <p:cNvSpPr>
            <a:spLocks noGrp="1"/>
          </p:cNvSpPr>
          <p:nvPr>
            <p:ph type="pic" sz="quarter" idx="11"/>
          </p:nvPr>
        </p:nvSpPr>
        <p:spPr>
          <a:xfrm>
            <a:off x="2182605" y="1"/>
            <a:ext cx="7647197" cy="7147381"/>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4" name="Text Placeholder 6"/>
          <p:cNvSpPr>
            <a:spLocks noGrp="1"/>
          </p:cNvSpPr>
          <p:nvPr>
            <p:ph type="body" sz="quarter" idx="17"/>
          </p:nvPr>
        </p:nvSpPr>
        <p:spPr>
          <a:xfrm>
            <a:off x="234641" y="90913"/>
            <a:ext cx="1692771" cy="7056469"/>
          </a:xfrm>
          <a:prstGeom prst="rect">
            <a:avLst/>
          </a:prstGeom>
        </p:spPr>
        <p:txBody>
          <a:bodyPr rIns="0"/>
          <a:lstStyle>
            <a:lvl1pPr marL="0" indent="0" algn="r">
              <a:buNone/>
              <a:defRPr sz="1050">
                <a:latin typeface="Segoe UI" panose="020B0502040204020203" pitchFamily="34" charset="0"/>
                <a:cs typeface="Segoe UI" panose="020B0502040204020203" pitchFamily="34" charset="0"/>
              </a:defRPr>
            </a:lvl1pPr>
          </a:lstStyle>
          <a:p>
            <a:pPr lvl="0"/>
            <a:r>
              <a:rPr lang="en-US" dirty="0"/>
              <a:t>Edit Master text</a:t>
            </a:r>
          </a:p>
        </p:txBody>
      </p:sp>
      <p:sp>
        <p:nvSpPr>
          <p:cNvPr id="6" name="Slide Number Placeholder 5">
            <a:extLst>
              <a:ext uri="{FF2B5EF4-FFF2-40B4-BE49-F238E27FC236}">
                <a16:creationId xmlns:a16="http://schemas.microsoft.com/office/drawing/2014/main" id="{04D218B3-214A-4ADA-B2E5-1B3FC95B2692}"/>
              </a:ext>
            </a:extLst>
          </p:cNvPr>
          <p:cNvSpPr>
            <a:spLocks noGrp="1"/>
          </p:cNvSpPr>
          <p:nvPr>
            <p:ph type="sldNum" sz="quarter" idx="12"/>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Tree>
    <p:extLst>
      <p:ext uri="{BB962C8B-B14F-4D97-AF65-F5344CB8AC3E}">
        <p14:creationId xmlns:p14="http://schemas.microsoft.com/office/powerpoint/2010/main" val="3958886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age 13">
    <p:spTree>
      <p:nvGrpSpPr>
        <p:cNvPr id="1" name=""/>
        <p:cNvGrpSpPr/>
        <p:nvPr/>
      </p:nvGrpSpPr>
      <p:grpSpPr>
        <a:xfrm>
          <a:off x="0" y="0"/>
          <a:ext cx="0" cy="0"/>
          <a:chOff x="0" y="0"/>
          <a:chExt cx="0" cy="0"/>
        </a:xfrm>
      </p:grpSpPr>
      <p:sp>
        <p:nvSpPr>
          <p:cNvPr id="3" name="Picture Placeholder 3"/>
          <p:cNvSpPr>
            <a:spLocks noGrp="1"/>
          </p:cNvSpPr>
          <p:nvPr>
            <p:ph type="pic" sz="quarter" idx="11"/>
          </p:nvPr>
        </p:nvSpPr>
        <p:spPr>
          <a:xfrm>
            <a:off x="1" y="2778634"/>
            <a:ext cx="3511082" cy="4368748"/>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4" name="Picture Placeholder 3"/>
          <p:cNvSpPr>
            <a:spLocks noGrp="1"/>
          </p:cNvSpPr>
          <p:nvPr>
            <p:ph type="pic" sz="quarter" idx="12"/>
          </p:nvPr>
        </p:nvSpPr>
        <p:spPr>
          <a:xfrm>
            <a:off x="0" y="2"/>
            <a:ext cx="3511082" cy="2690621"/>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5" name="Picture Placeholder 3"/>
          <p:cNvSpPr>
            <a:spLocks noGrp="1"/>
          </p:cNvSpPr>
          <p:nvPr>
            <p:ph type="pic" sz="quarter" idx="13"/>
          </p:nvPr>
        </p:nvSpPr>
        <p:spPr>
          <a:xfrm>
            <a:off x="3597093" y="4111371"/>
            <a:ext cx="3511082" cy="3036011"/>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6" name="Picture Placeholder 3"/>
          <p:cNvSpPr>
            <a:spLocks noGrp="1"/>
          </p:cNvSpPr>
          <p:nvPr>
            <p:ph type="pic" sz="quarter" idx="14"/>
          </p:nvPr>
        </p:nvSpPr>
        <p:spPr>
          <a:xfrm>
            <a:off x="3597093" y="0"/>
            <a:ext cx="3511082" cy="4023360"/>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7" name="Picture Placeholder 3"/>
          <p:cNvSpPr>
            <a:spLocks noGrp="1"/>
          </p:cNvSpPr>
          <p:nvPr>
            <p:ph type="pic" sz="quarter" idx="15"/>
          </p:nvPr>
        </p:nvSpPr>
        <p:spPr>
          <a:xfrm>
            <a:off x="7188041" y="3407283"/>
            <a:ext cx="2641759" cy="3740099"/>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8" name="Text Placeholder 6"/>
          <p:cNvSpPr>
            <a:spLocks noGrp="1"/>
          </p:cNvSpPr>
          <p:nvPr>
            <p:ph type="body" sz="quarter" idx="17"/>
          </p:nvPr>
        </p:nvSpPr>
        <p:spPr>
          <a:xfrm>
            <a:off x="7357685" y="109331"/>
            <a:ext cx="2229093" cy="3160643"/>
          </a:xfrm>
          <a:prstGeom prst="rect">
            <a:avLst/>
          </a:prstGeom>
        </p:spPr>
        <p:txBody>
          <a:bodyPr rIns="0"/>
          <a:lstStyle>
            <a:lvl1pPr marL="0" indent="0" algn="r">
              <a:buNone/>
              <a:defRPr sz="1200">
                <a:latin typeface="Segoe UI" panose="020B0502040204020203" pitchFamily="34" charset="0"/>
                <a:cs typeface="Segoe UI" panose="020B0502040204020203" pitchFamily="34" charset="0"/>
              </a:defRPr>
            </a:lvl1pPr>
          </a:lstStyle>
          <a:p>
            <a:pPr lvl="0"/>
            <a:r>
              <a:rPr lang="en-US" dirty="0"/>
              <a:t>Edit Master text</a:t>
            </a:r>
          </a:p>
        </p:txBody>
      </p:sp>
      <p:sp>
        <p:nvSpPr>
          <p:cNvPr id="10" name="Slide Number Placeholder 5">
            <a:extLst>
              <a:ext uri="{FF2B5EF4-FFF2-40B4-BE49-F238E27FC236}">
                <a16:creationId xmlns:a16="http://schemas.microsoft.com/office/drawing/2014/main" id="{CF77B49A-27B1-47BC-A9C2-657F7EED880B}"/>
              </a:ext>
            </a:extLst>
          </p:cNvPr>
          <p:cNvSpPr>
            <a:spLocks noGrp="1"/>
          </p:cNvSpPr>
          <p:nvPr>
            <p:ph type="sldNum" sz="quarter" idx="18"/>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Tree>
    <p:extLst>
      <p:ext uri="{BB962C8B-B14F-4D97-AF65-F5344CB8AC3E}">
        <p14:creationId xmlns:p14="http://schemas.microsoft.com/office/powerpoint/2010/main" val="817195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mage 14">
    <p:spTree>
      <p:nvGrpSpPr>
        <p:cNvPr id="1" name=""/>
        <p:cNvGrpSpPr/>
        <p:nvPr/>
      </p:nvGrpSpPr>
      <p:grpSpPr>
        <a:xfrm>
          <a:off x="0" y="0"/>
          <a:ext cx="0" cy="0"/>
          <a:chOff x="0" y="0"/>
          <a:chExt cx="0" cy="0"/>
        </a:xfrm>
      </p:grpSpPr>
      <p:sp>
        <p:nvSpPr>
          <p:cNvPr id="3" name="Picture Placeholder 3"/>
          <p:cNvSpPr>
            <a:spLocks noGrp="1"/>
          </p:cNvSpPr>
          <p:nvPr>
            <p:ph type="pic" sz="quarter" idx="11"/>
          </p:nvPr>
        </p:nvSpPr>
        <p:spPr>
          <a:xfrm>
            <a:off x="1" y="3696463"/>
            <a:ext cx="3511082" cy="3450918"/>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4" name="Picture Placeholder 3"/>
          <p:cNvSpPr>
            <a:spLocks noGrp="1"/>
          </p:cNvSpPr>
          <p:nvPr>
            <p:ph type="pic" sz="quarter" idx="12"/>
          </p:nvPr>
        </p:nvSpPr>
        <p:spPr>
          <a:xfrm>
            <a:off x="0" y="2"/>
            <a:ext cx="3511082" cy="3621023"/>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7" name="Picture Placeholder 3"/>
          <p:cNvSpPr>
            <a:spLocks noGrp="1"/>
          </p:cNvSpPr>
          <p:nvPr>
            <p:ph type="pic" sz="quarter" idx="15"/>
          </p:nvPr>
        </p:nvSpPr>
        <p:spPr>
          <a:xfrm>
            <a:off x="3584806" y="0"/>
            <a:ext cx="2663262" cy="2740914"/>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8" name="Picture Placeholder 3"/>
          <p:cNvSpPr>
            <a:spLocks noGrp="1"/>
          </p:cNvSpPr>
          <p:nvPr>
            <p:ph type="pic" sz="quarter" idx="16"/>
          </p:nvPr>
        </p:nvSpPr>
        <p:spPr>
          <a:xfrm>
            <a:off x="6318720" y="3696464"/>
            <a:ext cx="3511082" cy="3450918"/>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9" name="Picture Placeholder 3"/>
          <p:cNvSpPr>
            <a:spLocks noGrp="1"/>
          </p:cNvSpPr>
          <p:nvPr>
            <p:ph type="pic" sz="quarter" idx="17"/>
          </p:nvPr>
        </p:nvSpPr>
        <p:spPr>
          <a:xfrm>
            <a:off x="6318718" y="3"/>
            <a:ext cx="3511082" cy="3621023"/>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10" name="Picture Placeholder 3"/>
          <p:cNvSpPr>
            <a:spLocks noGrp="1"/>
          </p:cNvSpPr>
          <p:nvPr>
            <p:ph type="pic" sz="quarter" idx="18"/>
          </p:nvPr>
        </p:nvSpPr>
        <p:spPr>
          <a:xfrm>
            <a:off x="3587878" y="4802886"/>
            <a:ext cx="2663262" cy="2344496"/>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11" name="Text Placeholder 6"/>
          <p:cNvSpPr>
            <a:spLocks noGrp="1"/>
          </p:cNvSpPr>
          <p:nvPr>
            <p:ph type="body" sz="quarter" idx="19"/>
          </p:nvPr>
        </p:nvSpPr>
        <p:spPr>
          <a:xfrm>
            <a:off x="3754263" y="2872409"/>
            <a:ext cx="2363174" cy="1789044"/>
          </a:xfrm>
          <a:prstGeom prst="rect">
            <a:avLst/>
          </a:prstGeom>
        </p:spPr>
        <p:txBody>
          <a:bodyPr rIns="0"/>
          <a:lstStyle>
            <a:lvl1pPr marL="0" indent="0" algn="l">
              <a:buNone/>
              <a:defRPr sz="1200">
                <a:latin typeface="Segoe UI" panose="020B0502040204020203" pitchFamily="34" charset="0"/>
                <a:cs typeface="Segoe UI" panose="020B0502040204020203" pitchFamily="34" charset="0"/>
              </a:defRPr>
            </a:lvl1pPr>
          </a:lstStyle>
          <a:p>
            <a:pPr lvl="0"/>
            <a:r>
              <a:rPr lang="en-US" dirty="0"/>
              <a:t>Edit Master text</a:t>
            </a:r>
          </a:p>
        </p:txBody>
      </p:sp>
      <p:sp>
        <p:nvSpPr>
          <p:cNvPr id="13" name="Slide Number Placeholder 5">
            <a:extLst>
              <a:ext uri="{FF2B5EF4-FFF2-40B4-BE49-F238E27FC236}">
                <a16:creationId xmlns:a16="http://schemas.microsoft.com/office/drawing/2014/main" id="{21679E87-016B-4CDC-91B8-D2282935BCFF}"/>
              </a:ext>
            </a:extLst>
          </p:cNvPr>
          <p:cNvSpPr>
            <a:spLocks noGrp="1"/>
          </p:cNvSpPr>
          <p:nvPr>
            <p:ph type="sldNum" sz="quarter" idx="20"/>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Tree>
    <p:extLst>
      <p:ext uri="{BB962C8B-B14F-4D97-AF65-F5344CB8AC3E}">
        <p14:creationId xmlns:p14="http://schemas.microsoft.com/office/powerpoint/2010/main" val="27676629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mage 15">
    <p:spTree>
      <p:nvGrpSpPr>
        <p:cNvPr id="1" name=""/>
        <p:cNvGrpSpPr/>
        <p:nvPr/>
      </p:nvGrpSpPr>
      <p:grpSpPr>
        <a:xfrm>
          <a:off x="0" y="0"/>
          <a:ext cx="0" cy="0"/>
          <a:chOff x="0" y="0"/>
          <a:chExt cx="0" cy="0"/>
        </a:xfrm>
      </p:grpSpPr>
      <p:sp>
        <p:nvSpPr>
          <p:cNvPr id="3" name="Picture Placeholder 3"/>
          <p:cNvSpPr>
            <a:spLocks noGrp="1"/>
          </p:cNvSpPr>
          <p:nvPr>
            <p:ph type="pic" sz="quarter" idx="11"/>
          </p:nvPr>
        </p:nvSpPr>
        <p:spPr>
          <a:xfrm>
            <a:off x="4404168" y="2577465"/>
            <a:ext cx="5425634" cy="2536217"/>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4" name="Picture Placeholder 3"/>
          <p:cNvSpPr>
            <a:spLocks noGrp="1"/>
          </p:cNvSpPr>
          <p:nvPr>
            <p:ph type="pic" sz="quarter" idx="12"/>
          </p:nvPr>
        </p:nvSpPr>
        <p:spPr>
          <a:xfrm>
            <a:off x="0" y="1"/>
            <a:ext cx="4336676" cy="2541931"/>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7" name="Picture Placeholder 3"/>
          <p:cNvSpPr>
            <a:spLocks noGrp="1"/>
          </p:cNvSpPr>
          <p:nvPr>
            <p:ph type="pic" sz="quarter" idx="14"/>
          </p:nvPr>
        </p:nvSpPr>
        <p:spPr>
          <a:xfrm>
            <a:off x="0" y="4402120"/>
            <a:ext cx="2179784" cy="1454670"/>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8" name="Picture Placeholder 3"/>
          <p:cNvSpPr>
            <a:spLocks noGrp="1"/>
          </p:cNvSpPr>
          <p:nvPr>
            <p:ph type="pic" sz="quarter" idx="15"/>
          </p:nvPr>
        </p:nvSpPr>
        <p:spPr>
          <a:xfrm>
            <a:off x="2" y="2586658"/>
            <a:ext cx="4336676" cy="1766681"/>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10" name="Picture Placeholder 3"/>
          <p:cNvSpPr>
            <a:spLocks noGrp="1"/>
          </p:cNvSpPr>
          <p:nvPr>
            <p:ph type="pic" sz="quarter" idx="17"/>
          </p:nvPr>
        </p:nvSpPr>
        <p:spPr>
          <a:xfrm>
            <a:off x="2247275" y="4402120"/>
            <a:ext cx="2089402" cy="1454670"/>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12" name="Text Placeholder 6"/>
          <p:cNvSpPr>
            <a:spLocks noGrp="1"/>
          </p:cNvSpPr>
          <p:nvPr>
            <p:ph type="body" sz="quarter" idx="19"/>
          </p:nvPr>
        </p:nvSpPr>
        <p:spPr>
          <a:xfrm>
            <a:off x="4558748" y="100585"/>
            <a:ext cx="5044792" cy="2384198"/>
          </a:xfrm>
          <a:prstGeom prst="rect">
            <a:avLst/>
          </a:prstGeom>
        </p:spPr>
        <p:txBody>
          <a:bodyPr rIns="0"/>
          <a:lstStyle>
            <a:lvl1pPr marL="0" indent="0" algn="l">
              <a:buNone/>
              <a:defRPr sz="1200">
                <a:latin typeface="Segoe UI" panose="020B0502040204020203" pitchFamily="34" charset="0"/>
                <a:cs typeface="Segoe UI" panose="020B0502040204020203" pitchFamily="34" charset="0"/>
              </a:defRPr>
            </a:lvl1pPr>
          </a:lstStyle>
          <a:p>
            <a:pPr lvl="0"/>
            <a:r>
              <a:rPr lang="en-US" dirty="0"/>
              <a:t>Edit Master text</a:t>
            </a:r>
          </a:p>
        </p:txBody>
      </p:sp>
      <p:sp>
        <p:nvSpPr>
          <p:cNvPr id="13" name="Picture Placeholder 3"/>
          <p:cNvSpPr>
            <a:spLocks noGrp="1"/>
          </p:cNvSpPr>
          <p:nvPr>
            <p:ph type="pic" sz="quarter" idx="20"/>
          </p:nvPr>
        </p:nvSpPr>
        <p:spPr>
          <a:xfrm>
            <a:off x="0" y="5905571"/>
            <a:ext cx="2179784" cy="1241811"/>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14" name="Picture Placeholder 3"/>
          <p:cNvSpPr>
            <a:spLocks noGrp="1"/>
          </p:cNvSpPr>
          <p:nvPr>
            <p:ph type="pic" sz="quarter" idx="21"/>
          </p:nvPr>
        </p:nvSpPr>
        <p:spPr>
          <a:xfrm>
            <a:off x="2247275" y="5905571"/>
            <a:ext cx="2089402" cy="1241811"/>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15" name="Picture Placeholder 3"/>
          <p:cNvSpPr>
            <a:spLocks noGrp="1"/>
          </p:cNvSpPr>
          <p:nvPr>
            <p:ph type="pic" sz="quarter" idx="22"/>
          </p:nvPr>
        </p:nvSpPr>
        <p:spPr>
          <a:xfrm>
            <a:off x="4404168" y="5174064"/>
            <a:ext cx="5425634" cy="2369737"/>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16" name="Slide Number Placeholder 5">
            <a:extLst>
              <a:ext uri="{FF2B5EF4-FFF2-40B4-BE49-F238E27FC236}">
                <a16:creationId xmlns:a16="http://schemas.microsoft.com/office/drawing/2014/main" id="{39FAF2D3-7C47-44B6-A6EB-E5467E5D68BB}"/>
              </a:ext>
            </a:extLst>
          </p:cNvPr>
          <p:cNvSpPr>
            <a:spLocks noGrp="1"/>
          </p:cNvSpPr>
          <p:nvPr>
            <p:ph type="sldNum" sz="quarter" idx="23"/>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Tree>
    <p:extLst>
      <p:ext uri="{BB962C8B-B14F-4D97-AF65-F5344CB8AC3E}">
        <p14:creationId xmlns:p14="http://schemas.microsoft.com/office/powerpoint/2010/main" val="2182501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ntent - Thi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2EBF7-7106-4591-9C32-EB7A13B260E5}"/>
              </a:ext>
            </a:extLst>
          </p:cNvPr>
          <p:cNvSpPr>
            <a:spLocks noGrp="1"/>
          </p:cNvSpPr>
          <p:nvPr>
            <p:ph type="title"/>
          </p:nvPr>
        </p:nvSpPr>
        <p:spPr/>
        <p:txBody>
          <a:bodyPr/>
          <a:lstStyle>
            <a:lvl1pPr>
              <a:defRPr b="1">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0AFF6F98-39ED-4EBC-A2A5-C0404BB0AE8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59FDC71-9C85-43BA-B444-896CB18DF054}"/>
              </a:ext>
            </a:extLst>
          </p:cNvPr>
          <p:cNvSpPr>
            <a:spLocks noGrp="1"/>
          </p:cNvSpPr>
          <p:nvPr>
            <p:ph type="sldNum" sz="quarter" idx="4"/>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Tree>
    <p:extLst>
      <p:ext uri="{BB962C8B-B14F-4D97-AF65-F5344CB8AC3E}">
        <p14:creationId xmlns:p14="http://schemas.microsoft.com/office/powerpoint/2010/main" val="36165247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mage 16">
    <p:spTree>
      <p:nvGrpSpPr>
        <p:cNvPr id="1" name=""/>
        <p:cNvGrpSpPr/>
        <p:nvPr/>
      </p:nvGrpSpPr>
      <p:grpSpPr>
        <a:xfrm>
          <a:off x="0" y="0"/>
          <a:ext cx="0" cy="0"/>
          <a:chOff x="0" y="0"/>
          <a:chExt cx="0" cy="0"/>
        </a:xfrm>
      </p:grpSpPr>
      <p:sp>
        <p:nvSpPr>
          <p:cNvPr id="4" name="Picture Placeholder 3"/>
          <p:cNvSpPr>
            <a:spLocks noGrp="1"/>
          </p:cNvSpPr>
          <p:nvPr>
            <p:ph type="pic" sz="quarter" idx="12"/>
          </p:nvPr>
        </p:nvSpPr>
        <p:spPr>
          <a:xfrm>
            <a:off x="0" y="2"/>
            <a:ext cx="2143802" cy="2448426"/>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6" name="Picture Placeholder 3"/>
          <p:cNvSpPr>
            <a:spLocks noGrp="1"/>
          </p:cNvSpPr>
          <p:nvPr>
            <p:ph type="pic" sz="quarter" idx="13"/>
          </p:nvPr>
        </p:nvSpPr>
        <p:spPr>
          <a:xfrm>
            <a:off x="0" y="2536660"/>
            <a:ext cx="2143802" cy="2480117"/>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7" name="Picture Placeholder 3"/>
          <p:cNvSpPr>
            <a:spLocks noGrp="1"/>
          </p:cNvSpPr>
          <p:nvPr>
            <p:ph type="pic" sz="quarter" idx="14"/>
          </p:nvPr>
        </p:nvSpPr>
        <p:spPr>
          <a:xfrm>
            <a:off x="0" y="5095374"/>
            <a:ext cx="2143802" cy="2052008"/>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8" name="Picture Placeholder 3"/>
          <p:cNvSpPr>
            <a:spLocks noGrp="1"/>
          </p:cNvSpPr>
          <p:nvPr>
            <p:ph type="pic" sz="quarter" idx="15"/>
          </p:nvPr>
        </p:nvSpPr>
        <p:spPr>
          <a:xfrm>
            <a:off x="2259844" y="0"/>
            <a:ext cx="4779399" cy="3212824"/>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10" name="Picture Placeholder 3"/>
          <p:cNvSpPr>
            <a:spLocks noGrp="1"/>
          </p:cNvSpPr>
          <p:nvPr>
            <p:ph type="pic" sz="quarter" idx="17"/>
          </p:nvPr>
        </p:nvSpPr>
        <p:spPr>
          <a:xfrm>
            <a:off x="2247274" y="5095374"/>
            <a:ext cx="2143802" cy="2052008"/>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11" name="Picture Placeholder 3"/>
          <p:cNvSpPr>
            <a:spLocks noGrp="1"/>
          </p:cNvSpPr>
          <p:nvPr>
            <p:ph type="pic" sz="quarter" idx="18"/>
          </p:nvPr>
        </p:nvSpPr>
        <p:spPr>
          <a:xfrm>
            <a:off x="7178827" y="2577466"/>
            <a:ext cx="2650974" cy="4569916"/>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9" name="Text Placeholder 6"/>
          <p:cNvSpPr>
            <a:spLocks noGrp="1"/>
          </p:cNvSpPr>
          <p:nvPr>
            <p:ph type="body" sz="quarter" idx="19"/>
          </p:nvPr>
        </p:nvSpPr>
        <p:spPr>
          <a:xfrm>
            <a:off x="7273884" y="113158"/>
            <a:ext cx="2363176" cy="2341808"/>
          </a:xfrm>
          <a:prstGeom prst="rect">
            <a:avLst/>
          </a:prstGeom>
        </p:spPr>
        <p:txBody>
          <a:bodyPr rIns="0"/>
          <a:lstStyle>
            <a:lvl1pPr marL="0" indent="0" algn="l">
              <a:buNone/>
              <a:defRPr sz="1200">
                <a:latin typeface="Segoe UI" panose="020B0502040204020203" pitchFamily="34" charset="0"/>
                <a:cs typeface="Segoe UI" panose="020B0502040204020203" pitchFamily="34" charset="0"/>
              </a:defRPr>
            </a:lvl1pPr>
          </a:lstStyle>
          <a:p>
            <a:pPr lvl="0"/>
            <a:r>
              <a:rPr lang="en-US" dirty="0"/>
              <a:t>Edit Master text</a:t>
            </a:r>
          </a:p>
        </p:txBody>
      </p:sp>
      <p:sp>
        <p:nvSpPr>
          <p:cNvPr id="12" name="Text Placeholder 6"/>
          <p:cNvSpPr>
            <a:spLocks noGrp="1"/>
          </p:cNvSpPr>
          <p:nvPr>
            <p:ph type="body" sz="quarter" idx="20"/>
          </p:nvPr>
        </p:nvSpPr>
        <p:spPr>
          <a:xfrm>
            <a:off x="4592268" y="5158409"/>
            <a:ext cx="2379935" cy="2286000"/>
          </a:xfrm>
          <a:prstGeom prst="rect">
            <a:avLst/>
          </a:prstGeom>
        </p:spPr>
        <p:txBody>
          <a:bodyPr rIns="0"/>
          <a:lstStyle>
            <a:lvl1pPr marL="0" indent="0" algn="l">
              <a:buNone/>
              <a:defRPr sz="1200">
                <a:latin typeface="Segoe UI" panose="020B0502040204020203" pitchFamily="34" charset="0"/>
                <a:cs typeface="Segoe UI" panose="020B0502040204020203" pitchFamily="34" charset="0"/>
              </a:defRPr>
            </a:lvl1pPr>
          </a:lstStyle>
          <a:p>
            <a:pPr lvl="0"/>
            <a:r>
              <a:rPr lang="en-US" dirty="0"/>
              <a:t>Edit Master text</a:t>
            </a:r>
          </a:p>
        </p:txBody>
      </p:sp>
      <p:sp>
        <p:nvSpPr>
          <p:cNvPr id="13" name="Picture Placeholder 3"/>
          <p:cNvSpPr>
            <a:spLocks noGrp="1"/>
          </p:cNvSpPr>
          <p:nvPr>
            <p:ph type="pic" sz="quarter" idx="21"/>
          </p:nvPr>
        </p:nvSpPr>
        <p:spPr>
          <a:xfrm>
            <a:off x="2264034" y="3282398"/>
            <a:ext cx="4779399" cy="1749287"/>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15" name="Slide Number Placeholder 5">
            <a:extLst>
              <a:ext uri="{FF2B5EF4-FFF2-40B4-BE49-F238E27FC236}">
                <a16:creationId xmlns:a16="http://schemas.microsoft.com/office/drawing/2014/main" id="{6C04BA2C-3D64-49AE-811F-23F3F0A8634D}"/>
              </a:ext>
            </a:extLst>
          </p:cNvPr>
          <p:cNvSpPr>
            <a:spLocks noGrp="1"/>
          </p:cNvSpPr>
          <p:nvPr>
            <p:ph type="sldNum" sz="quarter" idx="22"/>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Tree>
    <p:extLst>
      <p:ext uri="{BB962C8B-B14F-4D97-AF65-F5344CB8AC3E}">
        <p14:creationId xmlns:p14="http://schemas.microsoft.com/office/powerpoint/2010/main" val="7079737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mage 17">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147447" y="263066"/>
            <a:ext cx="3096387" cy="3760294"/>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8" name="Text Placeholder 6"/>
          <p:cNvSpPr>
            <a:spLocks noGrp="1"/>
          </p:cNvSpPr>
          <p:nvPr>
            <p:ph type="body" sz="quarter" idx="14"/>
          </p:nvPr>
        </p:nvSpPr>
        <p:spPr>
          <a:xfrm>
            <a:off x="318441" y="4193580"/>
            <a:ext cx="2748659" cy="3012290"/>
          </a:xfrm>
          <a:prstGeom prst="rect">
            <a:avLst/>
          </a:prstGeom>
        </p:spPr>
        <p:txBody>
          <a:bodyPr rIns="0"/>
          <a:lstStyle>
            <a:lvl1pPr marL="0" indent="0" algn="l">
              <a:buNone/>
              <a:defRPr sz="765">
                <a:latin typeface="Segoe UI" panose="020B0502040204020203" pitchFamily="34" charset="0"/>
                <a:cs typeface="Segoe UI" panose="020B0502040204020203" pitchFamily="34" charset="0"/>
              </a:defRPr>
            </a:lvl1pPr>
          </a:lstStyle>
          <a:p>
            <a:pPr lvl="0"/>
            <a:r>
              <a:rPr lang="en-US" dirty="0"/>
              <a:t>Edit Master text</a:t>
            </a:r>
          </a:p>
        </p:txBody>
      </p:sp>
      <p:sp>
        <p:nvSpPr>
          <p:cNvPr id="9" name="Picture Placeholder 3"/>
          <p:cNvSpPr>
            <a:spLocks noGrp="1"/>
          </p:cNvSpPr>
          <p:nvPr>
            <p:ph type="pic" sz="quarter" idx="15"/>
          </p:nvPr>
        </p:nvSpPr>
        <p:spPr>
          <a:xfrm>
            <a:off x="3345912" y="3405442"/>
            <a:ext cx="3062361" cy="3741940"/>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10" name="Picture Placeholder 3"/>
          <p:cNvSpPr>
            <a:spLocks noGrp="1"/>
          </p:cNvSpPr>
          <p:nvPr>
            <p:ph type="pic" sz="quarter" idx="16"/>
          </p:nvPr>
        </p:nvSpPr>
        <p:spPr>
          <a:xfrm>
            <a:off x="6531146" y="264127"/>
            <a:ext cx="3096387" cy="3834026"/>
          </a:xfrm>
          <a:prstGeom prst="rect">
            <a:avLst/>
          </a:prstGeom>
          <a:noFill/>
        </p:spPr>
        <p:txBody>
          <a:bodyPr/>
          <a:lstStyle>
            <a:lvl1pPr marL="0" indent="0">
              <a:buNone/>
              <a:defRPr>
                <a:latin typeface="Segoe UI" panose="020B0502040204020203" pitchFamily="34" charset="0"/>
                <a:cs typeface="Segoe UI" panose="020B0502040204020203" pitchFamily="34" charset="0"/>
              </a:defRPr>
            </a:lvl1pPr>
          </a:lstStyle>
          <a:p>
            <a:endParaRPr lang="en-US" dirty="0"/>
          </a:p>
        </p:txBody>
      </p:sp>
      <p:sp>
        <p:nvSpPr>
          <p:cNvPr id="11" name="Text Placeholder 6"/>
          <p:cNvSpPr>
            <a:spLocks noGrp="1"/>
          </p:cNvSpPr>
          <p:nvPr>
            <p:ph type="body" sz="quarter" idx="17"/>
          </p:nvPr>
        </p:nvSpPr>
        <p:spPr>
          <a:xfrm>
            <a:off x="3553143" y="318053"/>
            <a:ext cx="2765417" cy="2951921"/>
          </a:xfrm>
          <a:prstGeom prst="rect">
            <a:avLst/>
          </a:prstGeom>
        </p:spPr>
        <p:txBody>
          <a:bodyPr rIns="0"/>
          <a:lstStyle>
            <a:lvl1pPr marL="0" indent="0" algn="l">
              <a:buNone/>
              <a:defRPr sz="765">
                <a:latin typeface="Segoe UI" panose="020B0502040204020203" pitchFamily="34" charset="0"/>
                <a:cs typeface="Segoe UI" panose="020B0502040204020203" pitchFamily="34" charset="0"/>
              </a:defRPr>
            </a:lvl1pPr>
          </a:lstStyle>
          <a:p>
            <a:pPr lvl="0"/>
            <a:r>
              <a:rPr lang="en-US" dirty="0"/>
              <a:t>Edit Master text</a:t>
            </a:r>
          </a:p>
        </p:txBody>
      </p:sp>
      <p:sp>
        <p:nvSpPr>
          <p:cNvPr id="12" name="Text Placeholder 6"/>
          <p:cNvSpPr>
            <a:spLocks noGrp="1"/>
          </p:cNvSpPr>
          <p:nvPr>
            <p:ph type="body" sz="quarter" idx="18"/>
          </p:nvPr>
        </p:nvSpPr>
        <p:spPr>
          <a:xfrm>
            <a:off x="6737561" y="4253948"/>
            <a:ext cx="2782177" cy="2902226"/>
          </a:xfrm>
          <a:prstGeom prst="rect">
            <a:avLst/>
          </a:prstGeom>
        </p:spPr>
        <p:txBody>
          <a:bodyPr rIns="0"/>
          <a:lstStyle>
            <a:lvl1pPr marL="0" indent="0" algn="l">
              <a:buNone/>
              <a:defRPr sz="765">
                <a:latin typeface="Segoe UI" panose="020B0502040204020203" pitchFamily="34" charset="0"/>
                <a:cs typeface="Segoe UI" panose="020B0502040204020203" pitchFamily="34" charset="0"/>
              </a:defRPr>
            </a:lvl1pPr>
          </a:lstStyle>
          <a:p>
            <a:pPr lvl="0"/>
            <a:r>
              <a:rPr lang="en-US" dirty="0"/>
              <a:t>Edit Master text</a:t>
            </a:r>
          </a:p>
        </p:txBody>
      </p:sp>
      <p:sp>
        <p:nvSpPr>
          <p:cNvPr id="14" name="Slide Number Placeholder 5">
            <a:extLst>
              <a:ext uri="{FF2B5EF4-FFF2-40B4-BE49-F238E27FC236}">
                <a16:creationId xmlns:a16="http://schemas.microsoft.com/office/drawing/2014/main" id="{50CFCCA3-23BF-4749-BE69-8629BDC8C9CF}"/>
              </a:ext>
            </a:extLst>
          </p:cNvPr>
          <p:cNvSpPr>
            <a:spLocks noGrp="1"/>
          </p:cNvSpPr>
          <p:nvPr>
            <p:ph type="sldNum" sz="quarter" idx="12"/>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Tree>
    <p:extLst>
      <p:ext uri="{BB962C8B-B14F-4D97-AF65-F5344CB8AC3E}">
        <p14:creationId xmlns:p14="http://schemas.microsoft.com/office/powerpoint/2010/main" val="40640825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vider Thin">
    <p:bg>
      <p:bgPr>
        <a:solidFill>
          <a:srgbClr val="78278B"/>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E4F2B40-6FCB-4939-97B0-809846D3472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1"/>
            <a:ext cx="9829799" cy="7543799"/>
          </a:xfrm>
          <a:prstGeom prst="rect">
            <a:avLst/>
          </a:prstGeom>
        </p:spPr>
      </p:pic>
      <p:sp>
        <p:nvSpPr>
          <p:cNvPr id="20" name="Rectangle 19">
            <a:extLst>
              <a:ext uri="{FF2B5EF4-FFF2-40B4-BE49-F238E27FC236}">
                <a16:creationId xmlns:a16="http://schemas.microsoft.com/office/drawing/2014/main" id="{120AB2BE-2213-4363-83BF-59BF15DF54F0}"/>
              </a:ext>
            </a:extLst>
          </p:cNvPr>
          <p:cNvSpPr/>
          <p:nvPr userDrawn="1"/>
        </p:nvSpPr>
        <p:spPr>
          <a:xfrm>
            <a:off x="636571" y="6957495"/>
            <a:ext cx="3185809" cy="338554"/>
          </a:xfrm>
          <a:prstGeom prst="rect">
            <a:avLst/>
          </a:prstGeom>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HELLO! FLORIDA </a:t>
            </a:r>
            <a:r>
              <a:rPr kumimoji="0" lang="en-US" sz="1200" b="0" i="0" u="none" strike="noStrike" kern="1200" cap="none" spc="0" normalizeH="0" baseline="0" noProof="0" dirty="0">
                <a:ln>
                  <a:noFill/>
                </a:ln>
                <a:solidFill>
                  <a:schemeClr val="bg1"/>
                </a:solidFill>
                <a:effectLst/>
                <a:uLnTx/>
                <a:uFillTx/>
                <a:latin typeface="Segoe UI Light" panose="020B0502040204020203" pitchFamily="34" charset="0"/>
                <a:ea typeface="+mn-ea"/>
                <a:cs typeface="Segoe UI Light" panose="020B0502040204020203" pitchFamily="34" charset="0"/>
              </a:rPr>
              <a:t>DESTINATION MANAGEMENT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chemeClr val="bg1"/>
                </a:solidFill>
                <a:effectLst/>
                <a:uLnTx/>
                <a:uFillTx/>
                <a:latin typeface="Segoe UI Light" panose="020B0502040204020203" pitchFamily="34" charset="0"/>
                <a:ea typeface="+mn-ea"/>
                <a:cs typeface="Segoe UI Light" panose="020B0502040204020203" pitchFamily="34" charset="0"/>
              </a:rPr>
              <a:t>we speak experiences</a:t>
            </a:r>
          </a:p>
        </p:txBody>
      </p:sp>
      <p:sp>
        <p:nvSpPr>
          <p:cNvPr id="6" name="Graphic 4">
            <a:extLst>
              <a:ext uri="{FF2B5EF4-FFF2-40B4-BE49-F238E27FC236}">
                <a16:creationId xmlns:a16="http://schemas.microsoft.com/office/drawing/2014/main" id="{D7D47D0D-7A0F-4B16-8BC4-199768191ECE}"/>
              </a:ext>
            </a:extLst>
          </p:cNvPr>
          <p:cNvSpPr>
            <a:spLocks noChangeAspect="1"/>
          </p:cNvSpPr>
          <p:nvPr/>
        </p:nvSpPr>
        <p:spPr>
          <a:xfrm>
            <a:off x="-2" y="2519063"/>
            <a:ext cx="9829800" cy="1242994"/>
          </a:xfrm>
          <a:custGeom>
            <a:avLst/>
            <a:gdLst>
              <a:gd name="connsiteX0" fmla="*/ 7144 w 7381875"/>
              <a:gd name="connsiteY0" fmla="*/ 7144 h 933450"/>
              <a:gd name="connsiteX1" fmla="*/ 7379494 w 7381875"/>
              <a:gd name="connsiteY1" fmla="*/ 7144 h 933450"/>
              <a:gd name="connsiteX2" fmla="*/ 7379494 w 7381875"/>
              <a:gd name="connsiteY2" fmla="*/ 932974 h 933450"/>
              <a:gd name="connsiteX3" fmla="*/ 7144 w 7381875"/>
              <a:gd name="connsiteY3" fmla="*/ 932974 h 933450"/>
            </a:gdLst>
            <a:ahLst/>
            <a:cxnLst>
              <a:cxn ang="0">
                <a:pos x="connsiteX0" y="connsiteY0"/>
              </a:cxn>
              <a:cxn ang="0">
                <a:pos x="connsiteX1" y="connsiteY1"/>
              </a:cxn>
              <a:cxn ang="0">
                <a:pos x="connsiteX2" y="connsiteY2"/>
              </a:cxn>
              <a:cxn ang="0">
                <a:pos x="connsiteX3" y="connsiteY3"/>
              </a:cxn>
            </a:cxnLst>
            <a:rect l="l" t="t" r="r" b="b"/>
            <a:pathLst>
              <a:path w="7381875" h="933450">
                <a:moveTo>
                  <a:pt x="7144" y="7144"/>
                </a:moveTo>
                <a:lnTo>
                  <a:pt x="7379494" y="7144"/>
                </a:lnTo>
                <a:lnTo>
                  <a:pt x="7379494" y="932974"/>
                </a:lnTo>
                <a:lnTo>
                  <a:pt x="7144" y="932974"/>
                </a:lnTo>
                <a:close/>
              </a:path>
            </a:pathLst>
          </a:custGeom>
          <a:solidFill>
            <a:srgbClr val="FFFFFF">
              <a:alpha val="80000"/>
            </a:srgbClr>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29C4B10F-C7DB-446F-8319-EC81F8102FCD}"/>
              </a:ext>
            </a:extLst>
          </p:cNvPr>
          <p:cNvSpPr>
            <a:spLocks noGrp="1"/>
          </p:cNvSpPr>
          <p:nvPr>
            <p:ph type="ctrTitle" hasCustomPrompt="1"/>
          </p:nvPr>
        </p:nvSpPr>
        <p:spPr>
          <a:xfrm>
            <a:off x="15991" y="2779050"/>
            <a:ext cx="9813807" cy="723020"/>
          </a:xfrm>
          <a:prstGeom prst="rect">
            <a:avLst/>
          </a:prstGeom>
        </p:spPr>
        <p:txBody>
          <a:bodyPr anchor="b">
            <a:noAutofit/>
          </a:bodyPr>
          <a:lstStyle>
            <a:lvl1pPr algn="ctr">
              <a:defRPr sz="4400" b="0">
                <a:solidFill>
                  <a:srgbClr val="78278B"/>
                </a:solidFill>
                <a:latin typeface="Segoe UI Light" panose="020B0502040204020203" pitchFamily="34" charset="0"/>
                <a:cs typeface="Segoe UI Light" panose="020B0502040204020203" pitchFamily="34" charset="0"/>
              </a:defRPr>
            </a:lvl1pPr>
          </a:lstStyle>
          <a:p>
            <a:r>
              <a:rPr lang="en-US" dirty="0"/>
              <a:t>AMAZING DIVIDER GOES HERE</a:t>
            </a:r>
          </a:p>
        </p:txBody>
      </p:sp>
      <p:grpSp>
        <p:nvGrpSpPr>
          <p:cNvPr id="10" name="Group 9">
            <a:extLst>
              <a:ext uri="{FF2B5EF4-FFF2-40B4-BE49-F238E27FC236}">
                <a16:creationId xmlns:a16="http://schemas.microsoft.com/office/drawing/2014/main" id="{4E0493BB-CF70-4DE6-814C-4CA07469C8C2}"/>
              </a:ext>
            </a:extLst>
          </p:cNvPr>
          <p:cNvGrpSpPr/>
          <p:nvPr userDrawn="1"/>
        </p:nvGrpSpPr>
        <p:grpSpPr>
          <a:xfrm>
            <a:off x="231701" y="6967728"/>
            <a:ext cx="347472" cy="347472"/>
            <a:chOff x="-752467" y="5027421"/>
            <a:chExt cx="347472" cy="347472"/>
          </a:xfrm>
        </p:grpSpPr>
        <p:sp>
          <p:nvSpPr>
            <p:cNvPr id="11" name="Freeform: Shape 10">
              <a:extLst>
                <a:ext uri="{FF2B5EF4-FFF2-40B4-BE49-F238E27FC236}">
                  <a16:creationId xmlns:a16="http://schemas.microsoft.com/office/drawing/2014/main" id="{3DCE6E64-EE1F-4023-A0D4-E2AB61D50ECB}"/>
                </a:ext>
              </a:extLst>
            </p:cNvPr>
            <p:cNvSpPr/>
            <p:nvPr userDrawn="1"/>
          </p:nvSpPr>
          <p:spPr>
            <a:xfrm>
              <a:off x="-693420" y="5041900"/>
              <a:ext cx="251460" cy="309880"/>
            </a:xfrm>
            <a:custGeom>
              <a:avLst/>
              <a:gdLst>
                <a:gd name="connsiteX0" fmla="*/ 91440 w 251460"/>
                <a:gd name="connsiteY0" fmla="*/ 0 h 309880"/>
                <a:gd name="connsiteX1" fmla="*/ 0 w 251460"/>
                <a:gd name="connsiteY1" fmla="*/ 45720 h 309880"/>
                <a:gd name="connsiteX2" fmla="*/ 2540 w 251460"/>
                <a:gd name="connsiteY2" fmla="*/ 246380 h 309880"/>
                <a:gd name="connsiteX3" fmla="*/ 55880 w 251460"/>
                <a:gd name="connsiteY3" fmla="*/ 309880 h 309880"/>
                <a:gd name="connsiteX4" fmla="*/ 129540 w 251460"/>
                <a:gd name="connsiteY4" fmla="*/ 307340 h 309880"/>
                <a:gd name="connsiteX5" fmla="*/ 251460 w 251460"/>
                <a:gd name="connsiteY5" fmla="*/ 137160 h 309880"/>
                <a:gd name="connsiteX6" fmla="*/ 208280 w 251460"/>
                <a:gd name="connsiteY6" fmla="*/ 15240 h 309880"/>
                <a:gd name="connsiteX7" fmla="*/ 91440 w 251460"/>
                <a:gd name="connsiteY7" fmla="*/ 0 h 30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460" h="309880">
                  <a:moveTo>
                    <a:pt x="91440" y="0"/>
                  </a:moveTo>
                  <a:lnTo>
                    <a:pt x="0" y="45720"/>
                  </a:lnTo>
                  <a:cubicBezTo>
                    <a:pt x="847" y="112607"/>
                    <a:pt x="1693" y="179493"/>
                    <a:pt x="2540" y="246380"/>
                  </a:cubicBezTo>
                  <a:lnTo>
                    <a:pt x="55880" y="309880"/>
                  </a:lnTo>
                  <a:lnTo>
                    <a:pt x="129540" y="307340"/>
                  </a:lnTo>
                  <a:lnTo>
                    <a:pt x="251460" y="137160"/>
                  </a:lnTo>
                  <a:lnTo>
                    <a:pt x="208280" y="15240"/>
                  </a:lnTo>
                  <a:lnTo>
                    <a:pt x="91440" y="0"/>
                  </a:lnTo>
                  <a:close/>
                </a:path>
              </a:pathLst>
            </a:custGeom>
            <a:solidFill>
              <a:srgbClr val="008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8ACF6D71-EB97-491C-82CA-0B915425068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2467" y="5027421"/>
              <a:ext cx="347472" cy="347472"/>
            </a:xfrm>
            <a:prstGeom prst="rect">
              <a:avLst/>
            </a:prstGeom>
          </p:spPr>
        </p:pic>
      </p:grpSp>
    </p:spTree>
    <p:extLst>
      <p:ext uri="{BB962C8B-B14F-4D97-AF65-F5344CB8AC3E}">
        <p14:creationId xmlns:p14="http://schemas.microsoft.com/office/powerpoint/2010/main" val="1680026764"/>
      </p:ext>
    </p:extLst>
  </p:cSld>
  <p:clrMapOvr>
    <a:masterClrMapping/>
  </p:clrMapOvr>
  <p:extLst>
    <p:ext uri="{DCECCB84-F9BA-43D5-87BE-67443E8EF086}">
      <p15:sldGuideLst xmlns:p15="http://schemas.microsoft.com/office/powerpoint/2012/main">
        <p15:guide id="1" orient="horz" pos="2376">
          <p15:clr>
            <a:srgbClr val="FBAE40"/>
          </p15:clr>
        </p15:guide>
        <p15:guide id="3" pos="3196">
          <p15:clr>
            <a:srgbClr val="FBAE40"/>
          </p15:clr>
        </p15:guide>
        <p15:guide id="4">
          <p15:clr>
            <a:srgbClr val="FBAE40"/>
          </p15:clr>
        </p15:guide>
        <p15:guide id="5" pos="6192">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vider Thin with Tagline">
    <p:bg>
      <p:bgPr>
        <a:solidFill>
          <a:srgbClr val="78278B"/>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E4F2B40-6FCB-4939-97B0-809846D3472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1"/>
            <a:ext cx="9829799" cy="7543799"/>
          </a:xfrm>
          <a:prstGeom prst="rect">
            <a:avLst/>
          </a:prstGeom>
        </p:spPr>
      </p:pic>
      <p:sp>
        <p:nvSpPr>
          <p:cNvPr id="20" name="Rectangle 19">
            <a:extLst>
              <a:ext uri="{FF2B5EF4-FFF2-40B4-BE49-F238E27FC236}">
                <a16:creationId xmlns:a16="http://schemas.microsoft.com/office/drawing/2014/main" id="{120AB2BE-2213-4363-83BF-59BF15DF54F0}"/>
              </a:ext>
            </a:extLst>
          </p:cNvPr>
          <p:cNvSpPr/>
          <p:nvPr userDrawn="1"/>
        </p:nvSpPr>
        <p:spPr>
          <a:xfrm>
            <a:off x="636571" y="6957495"/>
            <a:ext cx="3185809" cy="338554"/>
          </a:xfrm>
          <a:prstGeom prst="rect">
            <a:avLst/>
          </a:prstGeom>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HELLO! FLORIDA </a:t>
            </a:r>
            <a:r>
              <a:rPr kumimoji="0" lang="en-US" sz="1200" b="0" i="0" u="none" strike="noStrike" kern="1200" cap="none" spc="0" normalizeH="0" baseline="0" noProof="0" dirty="0">
                <a:ln>
                  <a:noFill/>
                </a:ln>
                <a:solidFill>
                  <a:schemeClr val="bg1"/>
                </a:solidFill>
                <a:effectLst/>
                <a:uLnTx/>
                <a:uFillTx/>
                <a:latin typeface="Segoe UI Light" panose="020B0502040204020203" pitchFamily="34" charset="0"/>
                <a:ea typeface="+mn-ea"/>
                <a:cs typeface="Segoe UI Light" panose="020B0502040204020203" pitchFamily="34" charset="0"/>
              </a:rPr>
              <a:t>DESTINATION MANAGEMENT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chemeClr val="bg1"/>
                </a:solidFill>
                <a:effectLst/>
                <a:uLnTx/>
                <a:uFillTx/>
                <a:latin typeface="Segoe UI Light" panose="020B0502040204020203" pitchFamily="34" charset="0"/>
                <a:ea typeface="+mn-ea"/>
                <a:cs typeface="Segoe UI Light" panose="020B0502040204020203" pitchFamily="34" charset="0"/>
              </a:rPr>
              <a:t>we speak experiences</a:t>
            </a:r>
          </a:p>
        </p:txBody>
      </p:sp>
      <p:sp>
        <p:nvSpPr>
          <p:cNvPr id="6" name="Graphic 4">
            <a:extLst>
              <a:ext uri="{FF2B5EF4-FFF2-40B4-BE49-F238E27FC236}">
                <a16:creationId xmlns:a16="http://schemas.microsoft.com/office/drawing/2014/main" id="{D7D47D0D-7A0F-4B16-8BC4-199768191ECE}"/>
              </a:ext>
            </a:extLst>
          </p:cNvPr>
          <p:cNvSpPr>
            <a:spLocks noChangeAspect="1"/>
          </p:cNvSpPr>
          <p:nvPr/>
        </p:nvSpPr>
        <p:spPr>
          <a:xfrm>
            <a:off x="-2" y="2519063"/>
            <a:ext cx="9829800" cy="1242994"/>
          </a:xfrm>
          <a:custGeom>
            <a:avLst/>
            <a:gdLst>
              <a:gd name="connsiteX0" fmla="*/ 7144 w 7381875"/>
              <a:gd name="connsiteY0" fmla="*/ 7144 h 933450"/>
              <a:gd name="connsiteX1" fmla="*/ 7379494 w 7381875"/>
              <a:gd name="connsiteY1" fmla="*/ 7144 h 933450"/>
              <a:gd name="connsiteX2" fmla="*/ 7379494 w 7381875"/>
              <a:gd name="connsiteY2" fmla="*/ 932974 h 933450"/>
              <a:gd name="connsiteX3" fmla="*/ 7144 w 7381875"/>
              <a:gd name="connsiteY3" fmla="*/ 932974 h 933450"/>
            </a:gdLst>
            <a:ahLst/>
            <a:cxnLst>
              <a:cxn ang="0">
                <a:pos x="connsiteX0" y="connsiteY0"/>
              </a:cxn>
              <a:cxn ang="0">
                <a:pos x="connsiteX1" y="connsiteY1"/>
              </a:cxn>
              <a:cxn ang="0">
                <a:pos x="connsiteX2" y="connsiteY2"/>
              </a:cxn>
              <a:cxn ang="0">
                <a:pos x="connsiteX3" y="connsiteY3"/>
              </a:cxn>
            </a:cxnLst>
            <a:rect l="l" t="t" r="r" b="b"/>
            <a:pathLst>
              <a:path w="7381875" h="933450">
                <a:moveTo>
                  <a:pt x="7144" y="7144"/>
                </a:moveTo>
                <a:lnTo>
                  <a:pt x="7379494" y="7144"/>
                </a:lnTo>
                <a:lnTo>
                  <a:pt x="7379494" y="932974"/>
                </a:lnTo>
                <a:lnTo>
                  <a:pt x="7144" y="932974"/>
                </a:lnTo>
                <a:close/>
              </a:path>
            </a:pathLst>
          </a:custGeom>
          <a:solidFill>
            <a:srgbClr val="FFFFFF">
              <a:alpha val="80000"/>
            </a:srgbClr>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29C4B10F-C7DB-446F-8319-EC81F8102FCD}"/>
              </a:ext>
            </a:extLst>
          </p:cNvPr>
          <p:cNvSpPr>
            <a:spLocks noGrp="1"/>
          </p:cNvSpPr>
          <p:nvPr>
            <p:ph type="ctrTitle" hasCustomPrompt="1"/>
          </p:nvPr>
        </p:nvSpPr>
        <p:spPr>
          <a:xfrm>
            <a:off x="15991" y="2588068"/>
            <a:ext cx="9813807" cy="723020"/>
          </a:xfrm>
          <a:prstGeom prst="rect">
            <a:avLst/>
          </a:prstGeom>
        </p:spPr>
        <p:txBody>
          <a:bodyPr anchor="b">
            <a:noAutofit/>
          </a:bodyPr>
          <a:lstStyle>
            <a:lvl1pPr algn="ctr">
              <a:defRPr sz="4400" b="0">
                <a:solidFill>
                  <a:srgbClr val="78278B"/>
                </a:solidFill>
                <a:latin typeface="Segoe UI Light" panose="020B0502040204020203" pitchFamily="34" charset="0"/>
                <a:cs typeface="Segoe UI Light" panose="020B0502040204020203" pitchFamily="34" charset="0"/>
              </a:defRPr>
            </a:lvl1pPr>
          </a:lstStyle>
          <a:p>
            <a:r>
              <a:rPr lang="en-US" dirty="0"/>
              <a:t>AMAZING DIVIDER GOES HERE</a:t>
            </a:r>
          </a:p>
        </p:txBody>
      </p:sp>
      <p:sp>
        <p:nvSpPr>
          <p:cNvPr id="4" name="Text Placeholder 3">
            <a:extLst>
              <a:ext uri="{FF2B5EF4-FFF2-40B4-BE49-F238E27FC236}">
                <a16:creationId xmlns:a16="http://schemas.microsoft.com/office/drawing/2014/main" id="{1D2F7E07-A3AA-4D52-AEAD-7A7F71AD156C}"/>
              </a:ext>
            </a:extLst>
          </p:cNvPr>
          <p:cNvSpPr>
            <a:spLocks noGrp="1"/>
          </p:cNvSpPr>
          <p:nvPr>
            <p:ph type="body" sz="quarter" idx="10" hasCustomPrompt="1"/>
          </p:nvPr>
        </p:nvSpPr>
        <p:spPr>
          <a:xfrm>
            <a:off x="0" y="3217761"/>
            <a:ext cx="9829800" cy="544295"/>
          </a:xfrm>
          <a:prstGeom prst="rect">
            <a:avLst/>
          </a:prstGeom>
        </p:spPr>
        <p:txBody>
          <a:bodyPr anchor="ctr">
            <a:normAutofit/>
          </a:bodyPr>
          <a:lstStyle>
            <a:lvl1pPr marL="0" indent="0" algn="ctr">
              <a:buNone/>
              <a:defRPr sz="1600">
                <a:latin typeface="Segoe UI Light" panose="020B0502040204020203" pitchFamily="34" charset="0"/>
                <a:cs typeface="Segoe UI Light" panose="020B0502040204020203" pitchFamily="34" charset="0"/>
              </a:defRPr>
            </a:lvl1pPr>
            <a:lvl2pPr marL="457200" indent="0">
              <a:buNone/>
              <a:defRPr>
                <a:latin typeface="Segoe UI Light" panose="020B0502040204020203" pitchFamily="34" charset="0"/>
                <a:cs typeface="Segoe UI Light" panose="020B0502040204020203" pitchFamily="34" charset="0"/>
              </a:defRPr>
            </a:lvl2pPr>
            <a:lvl3pPr marL="914400" indent="0">
              <a:buNone/>
              <a:defRPr>
                <a:latin typeface="Segoe UI Light" panose="020B0502040204020203" pitchFamily="34" charset="0"/>
                <a:cs typeface="Segoe UI Light" panose="020B0502040204020203" pitchFamily="34" charset="0"/>
              </a:defRPr>
            </a:lvl3pPr>
            <a:lvl4pPr marL="1371600" indent="0">
              <a:buNone/>
              <a:defRPr>
                <a:latin typeface="Segoe UI Light" panose="020B0502040204020203" pitchFamily="34" charset="0"/>
                <a:cs typeface="Segoe UI Light" panose="020B0502040204020203" pitchFamily="34" charset="0"/>
              </a:defRPr>
            </a:lvl4pPr>
            <a:lvl5pPr marL="1828800" indent="0">
              <a:buNone/>
              <a:defRPr>
                <a:latin typeface="Segoe UI Light" panose="020B0502040204020203" pitchFamily="34" charset="0"/>
                <a:cs typeface="Segoe UI Light" panose="020B0502040204020203" pitchFamily="34" charset="0"/>
              </a:defRPr>
            </a:lvl5pPr>
          </a:lstStyle>
          <a:p>
            <a:pPr lvl="0"/>
            <a:r>
              <a:rPr lang="en-US" dirty="0"/>
              <a:t>Maybe give it a small description while you’re in the mood to type?</a:t>
            </a:r>
          </a:p>
        </p:txBody>
      </p:sp>
      <p:grpSp>
        <p:nvGrpSpPr>
          <p:cNvPr id="12" name="Group 11">
            <a:extLst>
              <a:ext uri="{FF2B5EF4-FFF2-40B4-BE49-F238E27FC236}">
                <a16:creationId xmlns:a16="http://schemas.microsoft.com/office/drawing/2014/main" id="{96B82E5B-D05D-49EA-A336-EC50742CD5B1}"/>
              </a:ext>
            </a:extLst>
          </p:cNvPr>
          <p:cNvGrpSpPr/>
          <p:nvPr userDrawn="1"/>
        </p:nvGrpSpPr>
        <p:grpSpPr>
          <a:xfrm>
            <a:off x="231701" y="6967728"/>
            <a:ext cx="347472" cy="347472"/>
            <a:chOff x="-752467" y="5027421"/>
            <a:chExt cx="347472" cy="347472"/>
          </a:xfrm>
        </p:grpSpPr>
        <p:sp>
          <p:nvSpPr>
            <p:cNvPr id="13" name="Freeform: Shape 12">
              <a:extLst>
                <a:ext uri="{FF2B5EF4-FFF2-40B4-BE49-F238E27FC236}">
                  <a16:creationId xmlns:a16="http://schemas.microsoft.com/office/drawing/2014/main" id="{FF0189BA-6BE0-4D5C-9842-82EDC1B9BF6F}"/>
                </a:ext>
              </a:extLst>
            </p:cNvPr>
            <p:cNvSpPr/>
            <p:nvPr userDrawn="1"/>
          </p:nvSpPr>
          <p:spPr>
            <a:xfrm>
              <a:off x="-693420" y="5041900"/>
              <a:ext cx="251460" cy="309880"/>
            </a:xfrm>
            <a:custGeom>
              <a:avLst/>
              <a:gdLst>
                <a:gd name="connsiteX0" fmla="*/ 91440 w 251460"/>
                <a:gd name="connsiteY0" fmla="*/ 0 h 309880"/>
                <a:gd name="connsiteX1" fmla="*/ 0 w 251460"/>
                <a:gd name="connsiteY1" fmla="*/ 45720 h 309880"/>
                <a:gd name="connsiteX2" fmla="*/ 2540 w 251460"/>
                <a:gd name="connsiteY2" fmla="*/ 246380 h 309880"/>
                <a:gd name="connsiteX3" fmla="*/ 55880 w 251460"/>
                <a:gd name="connsiteY3" fmla="*/ 309880 h 309880"/>
                <a:gd name="connsiteX4" fmla="*/ 129540 w 251460"/>
                <a:gd name="connsiteY4" fmla="*/ 307340 h 309880"/>
                <a:gd name="connsiteX5" fmla="*/ 251460 w 251460"/>
                <a:gd name="connsiteY5" fmla="*/ 137160 h 309880"/>
                <a:gd name="connsiteX6" fmla="*/ 208280 w 251460"/>
                <a:gd name="connsiteY6" fmla="*/ 15240 h 309880"/>
                <a:gd name="connsiteX7" fmla="*/ 91440 w 251460"/>
                <a:gd name="connsiteY7" fmla="*/ 0 h 30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460" h="309880">
                  <a:moveTo>
                    <a:pt x="91440" y="0"/>
                  </a:moveTo>
                  <a:lnTo>
                    <a:pt x="0" y="45720"/>
                  </a:lnTo>
                  <a:cubicBezTo>
                    <a:pt x="847" y="112607"/>
                    <a:pt x="1693" y="179493"/>
                    <a:pt x="2540" y="246380"/>
                  </a:cubicBezTo>
                  <a:lnTo>
                    <a:pt x="55880" y="309880"/>
                  </a:lnTo>
                  <a:lnTo>
                    <a:pt x="129540" y="307340"/>
                  </a:lnTo>
                  <a:lnTo>
                    <a:pt x="251460" y="137160"/>
                  </a:lnTo>
                  <a:lnTo>
                    <a:pt x="208280" y="15240"/>
                  </a:lnTo>
                  <a:lnTo>
                    <a:pt x="91440" y="0"/>
                  </a:lnTo>
                  <a:close/>
                </a:path>
              </a:pathLst>
            </a:custGeom>
            <a:solidFill>
              <a:srgbClr val="008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E6221F72-120E-408E-A401-607FD9BEE67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2467" y="5027421"/>
              <a:ext cx="347472" cy="347472"/>
            </a:xfrm>
            <a:prstGeom prst="rect">
              <a:avLst/>
            </a:prstGeom>
          </p:spPr>
        </p:pic>
      </p:grpSp>
    </p:spTree>
    <p:extLst>
      <p:ext uri="{BB962C8B-B14F-4D97-AF65-F5344CB8AC3E}">
        <p14:creationId xmlns:p14="http://schemas.microsoft.com/office/powerpoint/2010/main" val="3824357582"/>
      </p:ext>
    </p:extLst>
  </p:cSld>
  <p:clrMapOvr>
    <a:masterClrMapping/>
  </p:clrMapOvr>
  <p:extLst>
    <p:ext uri="{DCECCB84-F9BA-43D5-87BE-67443E8EF086}">
      <p15:sldGuideLst xmlns:p15="http://schemas.microsoft.com/office/powerpoint/2012/main">
        <p15:guide id="1" orient="horz" pos="2376">
          <p15:clr>
            <a:srgbClr val="FBAE40"/>
          </p15:clr>
        </p15:guide>
        <p15:guide id="3" pos="3196">
          <p15:clr>
            <a:srgbClr val="FBAE40"/>
          </p15:clr>
        </p15:guide>
        <p15:guide id="4">
          <p15:clr>
            <a:srgbClr val="FBAE40"/>
          </p15:clr>
        </p15:guide>
        <p15:guide id="5" pos="6192">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vider Thick">
    <p:bg>
      <p:bgPr>
        <a:solidFill>
          <a:srgbClr val="78278B"/>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E4F2B40-6FCB-4939-97B0-809846D3472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1"/>
            <a:ext cx="9829799" cy="7543799"/>
          </a:xfrm>
          <a:prstGeom prst="rect">
            <a:avLst/>
          </a:prstGeom>
        </p:spPr>
      </p:pic>
      <p:sp>
        <p:nvSpPr>
          <p:cNvPr id="20" name="Rectangle 19">
            <a:extLst>
              <a:ext uri="{FF2B5EF4-FFF2-40B4-BE49-F238E27FC236}">
                <a16:creationId xmlns:a16="http://schemas.microsoft.com/office/drawing/2014/main" id="{120AB2BE-2213-4363-83BF-59BF15DF54F0}"/>
              </a:ext>
            </a:extLst>
          </p:cNvPr>
          <p:cNvSpPr/>
          <p:nvPr userDrawn="1"/>
        </p:nvSpPr>
        <p:spPr>
          <a:xfrm>
            <a:off x="636571" y="6957495"/>
            <a:ext cx="3185809" cy="338554"/>
          </a:xfrm>
          <a:prstGeom prst="rect">
            <a:avLst/>
          </a:prstGeom>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HELLO! FLORIDA </a:t>
            </a:r>
            <a:r>
              <a:rPr kumimoji="0" lang="en-US" sz="1200" b="0" i="0" u="none" strike="noStrike" kern="1200" cap="none" spc="0" normalizeH="0" baseline="0" noProof="0" dirty="0">
                <a:ln>
                  <a:noFill/>
                </a:ln>
                <a:solidFill>
                  <a:schemeClr val="bg1"/>
                </a:solidFill>
                <a:effectLst/>
                <a:uLnTx/>
                <a:uFillTx/>
                <a:latin typeface="Segoe UI Light" panose="020B0502040204020203" pitchFamily="34" charset="0"/>
                <a:ea typeface="+mn-ea"/>
                <a:cs typeface="Segoe UI Light" panose="020B0502040204020203" pitchFamily="34" charset="0"/>
              </a:rPr>
              <a:t>DESTINATION MANAGEMENT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chemeClr val="bg1"/>
                </a:solidFill>
                <a:effectLst/>
                <a:uLnTx/>
                <a:uFillTx/>
                <a:latin typeface="Segoe UI Light" panose="020B0502040204020203" pitchFamily="34" charset="0"/>
                <a:ea typeface="+mn-ea"/>
                <a:cs typeface="Segoe UI Light" panose="020B0502040204020203" pitchFamily="34" charset="0"/>
              </a:rPr>
              <a:t>we speak experiences</a:t>
            </a:r>
          </a:p>
        </p:txBody>
      </p:sp>
      <p:sp>
        <p:nvSpPr>
          <p:cNvPr id="6" name="Graphic 4">
            <a:extLst>
              <a:ext uri="{FF2B5EF4-FFF2-40B4-BE49-F238E27FC236}">
                <a16:creationId xmlns:a16="http://schemas.microsoft.com/office/drawing/2014/main" id="{D7D47D0D-7A0F-4B16-8BC4-199768191ECE}"/>
              </a:ext>
            </a:extLst>
          </p:cNvPr>
          <p:cNvSpPr>
            <a:spLocks noChangeAspect="1"/>
          </p:cNvSpPr>
          <p:nvPr/>
        </p:nvSpPr>
        <p:spPr>
          <a:xfrm>
            <a:off x="-2" y="2519063"/>
            <a:ext cx="9829800" cy="1242994"/>
          </a:xfrm>
          <a:custGeom>
            <a:avLst/>
            <a:gdLst>
              <a:gd name="connsiteX0" fmla="*/ 7144 w 7381875"/>
              <a:gd name="connsiteY0" fmla="*/ 7144 h 933450"/>
              <a:gd name="connsiteX1" fmla="*/ 7379494 w 7381875"/>
              <a:gd name="connsiteY1" fmla="*/ 7144 h 933450"/>
              <a:gd name="connsiteX2" fmla="*/ 7379494 w 7381875"/>
              <a:gd name="connsiteY2" fmla="*/ 932974 h 933450"/>
              <a:gd name="connsiteX3" fmla="*/ 7144 w 7381875"/>
              <a:gd name="connsiteY3" fmla="*/ 932974 h 933450"/>
            </a:gdLst>
            <a:ahLst/>
            <a:cxnLst>
              <a:cxn ang="0">
                <a:pos x="connsiteX0" y="connsiteY0"/>
              </a:cxn>
              <a:cxn ang="0">
                <a:pos x="connsiteX1" y="connsiteY1"/>
              </a:cxn>
              <a:cxn ang="0">
                <a:pos x="connsiteX2" y="connsiteY2"/>
              </a:cxn>
              <a:cxn ang="0">
                <a:pos x="connsiteX3" y="connsiteY3"/>
              </a:cxn>
            </a:cxnLst>
            <a:rect l="l" t="t" r="r" b="b"/>
            <a:pathLst>
              <a:path w="7381875" h="933450">
                <a:moveTo>
                  <a:pt x="7144" y="7144"/>
                </a:moveTo>
                <a:lnTo>
                  <a:pt x="7379494" y="7144"/>
                </a:lnTo>
                <a:lnTo>
                  <a:pt x="7379494" y="932974"/>
                </a:lnTo>
                <a:lnTo>
                  <a:pt x="7144" y="932974"/>
                </a:lnTo>
                <a:close/>
              </a:path>
            </a:pathLst>
          </a:custGeom>
          <a:solidFill>
            <a:srgbClr val="FFFFFF">
              <a:alpha val="80000"/>
            </a:srgbClr>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29C4B10F-C7DB-446F-8319-EC81F8102FCD}"/>
              </a:ext>
            </a:extLst>
          </p:cNvPr>
          <p:cNvSpPr>
            <a:spLocks noGrp="1"/>
          </p:cNvSpPr>
          <p:nvPr>
            <p:ph type="ctrTitle" hasCustomPrompt="1"/>
          </p:nvPr>
        </p:nvSpPr>
        <p:spPr>
          <a:xfrm>
            <a:off x="15991" y="2779050"/>
            <a:ext cx="9813807" cy="723020"/>
          </a:xfrm>
          <a:prstGeom prst="rect">
            <a:avLst/>
          </a:prstGeom>
        </p:spPr>
        <p:txBody>
          <a:bodyPr anchor="b">
            <a:noAutofit/>
          </a:bodyPr>
          <a:lstStyle>
            <a:lvl1pPr algn="ctr">
              <a:defRPr sz="4400" b="1">
                <a:solidFill>
                  <a:srgbClr val="78278B"/>
                </a:solidFill>
                <a:latin typeface="Segoe UI" panose="020B0502040204020203" pitchFamily="34" charset="0"/>
                <a:cs typeface="Segoe UI" panose="020B0502040204020203" pitchFamily="34" charset="0"/>
              </a:defRPr>
            </a:lvl1pPr>
          </a:lstStyle>
          <a:p>
            <a:r>
              <a:rPr lang="en-US" dirty="0"/>
              <a:t>AMAZING DIVIDER GOES HERE</a:t>
            </a:r>
          </a:p>
        </p:txBody>
      </p:sp>
      <p:grpSp>
        <p:nvGrpSpPr>
          <p:cNvPr id="10" name="Group 9">
            <a:extLst>
              <a:ext uri="{FF2B5EF4-FFF2-40B4-BE49-F238E27FC236}">
                <a16:creationId xmlns:a16="http://schemas.microsoft.com/office/drawing/2014/main" id="{7017918C-8B96-43DB-8C51-17167A058640}"/>
              </a:ext>
            </a:extLst>
          </p:cNvPr>
          <p:cNvGrpSpPr/>
          <p:nvPr userDrawn="1"/>
        </p:nvGrpSpPr>
        <p:grpSpPr>
          <a:xfrm>
            <a:off x="231701" y="6967728"/>
            <a:ext cx="347472" cy="347472"/>
            <a:chOff x="-752467" y="5027421"/>
            <a:chExt cx="347472" cy="347472"/>
          </a:xfrm>
        </p:grpSpPr>
        <p:sp>
          <p:nvSpPr>
            <p:cNvPr id="11" name="Freeform: Shape 10">
              <a:extLst>
                <a:ext uri="{FF2B5EF4-FFF2-40B4-BE49-F238E27FC236}">
                  <a16:creationId xmlns:a16="http://schemas.microsoft.com/office/drawing/2014/main" id="{AED986C6-2B57-4DFE-86E5-C66F2BF174AA}"/>
                </a:ext>
              </a:extLst>
            </p:cNvPr>
            <p:cNvSpPr/>
            <p:nvPr userDrawn="1"/>
          </p:nvSpPr>
          <p:spPr>
            <a:xfrm>
              <a:off x="-693420" y="5041900"/>
              <a:ext cx="251460" cy="309880"/>
            </a:xfrm>
            <a:custGeom>
              <a:avLst/>
              <a:gdLst>
                <a:gd name="connsiteX0" fmla="*/ 91440 w 251460"/>
                <a:gd name="connsiteY0" fmla="*/ 0 h 309880"/>
                <a:gd name="connsiteX1" fmla="*/ 0 w 251460"/>
                <a:gd name="connsiteY1" fmla="*/ 45720 h 309880"/>
                <a:gd name="connsiteX2" fmla="*/ 2540 w 251460"/>
                <a:gd name="connsiteY2" fmla="*/ 246380 h 309880"/>
                <a:gd name="connsiteX3" fmla="*/ 55880 w 251460"/>
                <a:gd name="connsiteY3" fmla="*/ 309880 h 309880"/>
                <a:gd name="connsiteX4" fmla="*/ 129540 w 251460"/>
                <a:gd name="connsiteY4" fmla="*/ 307340 h 309880"/>
                <a:gd name="connsiteX5" fmla="*/ 251460 w 251460"/>
                <a:gd name="connsiteY5" fmla="*/ 137160 h 309880"/>
                <a:gd name="connsiteX6" fmla="*/ 208280 w 251460"/>
                <a:gd name="connsiteY6" fmla="*/ 15240 h 309880"/>
                <a:gd name="connsiteX7" fmla="*/ 91440 w 251460"/>
                <a:gd name="connsiteY7" fmla="*/ 0 h 30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460" h="309880">
                  <a:moveTo>
                    <a:pt x="91440" y="0"/>
                  </a:moveTo>
                  <a:lnTo>
                    <a:pt x="0" y="45720"/>
                  </a:lnTo>
                  <a:cubicBezTo>
                    <a:pt x="847" y="112607"/>
                    <a:pt x="1693" y="179493"/>
                    <a:pt x="2540" y="246380"/>
                  </a:cubicBezTo>
                  <a:lnTo>
                    <a:pt x="55880" y="309880"/>
                  </a:lnTo>
                  <a:lnTo>
                    <a:pt x="129540" y="307340"/>
                  </a:lnTo>
                  <a:lnTo>
                    <a:pt x="251460" y="137160"/>
                  </a:lnTo>
                  <a:lnTo>
                    <a:pt x="208280" y="15240"/>
                  </a:lnTo>
                  <a:lnTo>
                    <a:pt x="91440" y="0"/>
                  </a:lnTo>
                  <a:close/>
                </a:path>
              </a:pathLst>
            </a:custGeom>
            <a:solidFill>
              <a:srgbClr val="008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2B0A30EC-1F01-4E32-834B-29587E9FFC5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2467" y="5027421"/>
              <a:ext cx="347472" cy="347472"/>
            </a:xfrm>
            <a:prstGeom prst="rect">
              <a:avLst/>
            </a:prstGeom>
          </p:spPr>
        </p:pic>
      </p:grpSp>
    </p:spTree>
    <p:extLst>
      <p:ext uri="{BB962C8B-B14F-4D97-AF65-F5344CB8AC3E}">
        <p14:creationId xmlns:p14="http://schemas.microsoft.com/office/powerpoint/2010/main" val="3984954647"/>
      </p:ext>
    </p:extLst>
  </p:cSld>
  <p:clrMapOvr>
    <a:masterClrMapping/>
  </p:clrMapOvr>
  <p:extLst>
    <p:ext uri="{DCECCB84-F9BA-43D5-87BE-67443E8EF086}">
      <p15:sldGuideLst xmlns:p15="http://schemas.microsoft.com/office/powerpoint/2012/main">
        <p15:guide id="1" orient="horz" pos="2376">
          <p15:clr>
            <a:srgbClr val="FBAE40"/>
          </p15:clr>
        </p15:guide>
        <p15:guide id="3" pos="3196">
          <p15:clr>
            <a:srgbClr val="FBAE40"/>
          </p15:clr>
        </p15:guide>
        <p15:guide id="4">
          <p15:clr>
            <a:srgbClr val="FBAE40"/>
          </p15:clr>
        </p15:guide>
        <p15:guide id="5" pos="619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vider Thck with Tagline">
    <p:bg>
      <p:bgPr>
        <a:solidFill>
          <a:srgbClr val="78278B"/>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E4F2B40-6FCB-4939-97B0-809846D3472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1"/>
            <a:ext cx="9829799" cy="7543799"/>
          </a:xfrm>
          <a:prstGeom prst="rect">
            <a:avLst/>
          </a:prstGeom>
        </p:spPr>
      </p:pic>
      <p:sp>
        <p:nvSpPr>
          <p:cNvPr id="20" name="Rectangle 19">
            <a:extLst>
              <a:ext uri="{FF2B5EF4-FFF2-40B4-BE49-F238E27FC236}">
                <a16:creationId xmlns:a16="http://schemas.microsoft.com/office/drawing/2014/main" id="{120AB2BE-2213-4363-83BF-59BF15DF54F0}"/>
              </a:ext>
            </a:extLst>
          </p:cNvPr>
          <p:cNvSpPr/>
          <p:nvPr userDrawn="1"/>
        </p:nvSpPr>
        <p:spPr>
          <a:xfrm>
            <a:off x="636571" y="6957495"/>
            <a:ext cx="3185809" cy="338554"/>
          </a:xfrm>
          <a:prstGeom prst="rect">
            <a:avLst/>
          </a:prstGeom>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HELLO! FLORIDA </a:t>
            </a:r>
            <a:r>
              <a:rPr kumimoji="0" lang="en-US" sz="1200" b="0" i="0" u="none" strike="noStrike" kern="1200" cap="none" spc="0" normalizeH="0" baseline="0" noProof="0" dirty="0">
                <a:ln>
                  <a:noFill/>
                </a:ln>
                <a:solidFill>
                  <a:schemeClr val="bg1"/>
                </a:solidFill>
                <a:effectLst/>
                <a:uLnTx/>
                <a:uFillTx/>
                <a:latin typeface="Segoe UI Light" panose="020B0502040204020203" pitchFamily="34" charset="0"/>
                <a:ea typeface="+mn-ea"/>
                <a:cs typeface="Segoe UI Light" panose="020B0502040204020203" pitchFamily="34" charset="0"/>
              </a:rPr>
              <a:t>DESTINATION MANAGEMENT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chemeClr val="bg1"/>
                </a:solidFill>
                <a:effectLst/>
                <a:uLnTx/>
                <a:uFillTx/>
                <a:latin typeface="Segoe UI Light" panose="020B0502040204020203" pitchFamily="34" charset="0"/>
                <a:ea typeface="+mn-ea"/>
                <a:cs typeface="Segoe UI Light" panose="020B0502040204020203" pitchFamily="34" charset="0"/>
              </a:rPr>
              <a:t>we speak experiences</a:t>
            </a:r>
          </a:p>
        </p:txBody>
      </p:sp>
      <p:sp>
        <p:nvSpPr>
          <p:cNvPr id="6" name="Graphic 4">
            <a:extLst>
              <a:ext uri="{FF2B5EF4-FFF2-40B4-BE49-F238E27FC236}">
                <a16:creationId xmlns:a16="http://schemas.microsoft.com/office/drawing/2014/main" id="{D7D47D0D-7A0F-4B16-8BC4-199768191ECE}"/>
              </a:ext>
            </a:extLst>
          </p:cNvPr>
          <p:cNvSpPr>
            <a:spLocks noChangeAspect="1"/>
          </p:cNvSpPr>
          <p:nvPr/>
        </p:nvSpPr>
        <p:spPr>
          <a:xfrm>
            <a:off x="-2" y="2519063"/>
            <a:ext cx="9829800" cy="1242994"/>
          </a:xfrm>
          <a:custGeom>
            <a:avLst/>
            <a:gdLst>
              <a:gd name="connsiteX0" fmla="*/ 7144 w 7381875"/>
              <a:gd name="connsiteY0" fmla="*/ 7144 h 933450"/>
              <a:gd name="connsiteX1" fmla="*/ 7379494 w 7381875"/>
              <a:gd name="connsiteY1" fmla="*/ 7144 h 933450"/>
              <a:gd name="connsiteX2" fmla="*/ 7379494 w 7381875"/>
              <a:gd name="connsiteY2" fmla="*/ 932974 h 933450"/>
              <a:gd name="connsiteX3" fmla="*/ 7144 w 7381875"/>
              <a:gd name="connsiteY3" fmla="*/ 932974 h 933450"/>
            </a:gdLst>
            <a:ahLst/>
            <a:cxnLst>
              <a:cxn ang="0">
                <a:pos x="connsiteX0" y="connsiteY0"/>
              </a:cxn>
              <a:cxn ang="0">
                <a:pos x="connsiteX1" y="connsiteY1"/>
              </a:cxn>
              <a:cxn ang="0">
                <a:pos x="connsiteX2" y="connsiteY2"/>
              </a:cxn>
              <a:cxn ang="0">
                <a:pos x="connsiteX3" y="connsiteY3"/>
              </a:cxn>
            </a:cxnLst>
            <a:rect l="l" t="t" r="r" b="b"/>
            <a:pathLst>
              <a:path w="7381875" h="933450">
                <a:moveTo>
                  <a:pt x="7144" y="7144"/>
                </a:moveTo>
                <a:lnTo>
                  <a:pt x="7379494" y="7144"/>
                </a:lnTo>
                <a:lnTo>
                  <a:pt x="7379494" y="932974"/>
                </a:lnTo>
                <a:lnTo>
                  <a:pt x="7144" y="932974"/>
                </a:lnTo>
                <a:close/>
              </a:path>
            </a:pathLst>
          </a:custGeom>
          <a:solidFill>
            <a:srgbClr val="FFFFFF">
              <a:alpha val="80000"/>
            </a:srgbClr>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29C4B10F-C7DB-446F-8319-EC81F8102FCD}"/>
              </a:ext>
            </a:extLst>
          </p:cNvPr>
          <p:cNvSpPr>
            <a:spLocks noGrp="1"/>
          </p:cNvSpPr>
          <p:nvPr>
            <p:ph type="ctrTitle" hasCustomPrompt="1"/>
          </p:nvPr>
        </p:nvSpPr>
        <p:spPr>
          <a:xfrm>
            <a:off x="15991" y="2576493"/>
            <a:ext cx="9813807" cy="723020"/>
          </a:xfrm>
          <a:prstGeom prst="rect">
            <a:avLst/>
          </a:prstGeom>
        </p:spPr>
        <p:txBody>
          <a:bodyPr anchor="b">
            <a:noAutofit/>
          </a:bodyPr>
          <a:lstStyle>
            <a:lvl1pPr algn="ctr">
              <a:defRPr sz="4400" b="1">
                <a:solidFill>
                  <a:srgbClr val="78278B"/>
                </a:solidFill>
                <a:latin typeface="Segoe UI" panose="020B0502040204020203" pitchFamily="34" charset="0"/>
                <a:cs typeface="Segoe UI" panose="020B0502040204020203" pitchFamily="34" charset="0"/>
              </a:defRPr>
            </a:lvl1pPr>
          </a:lstStyle>
          <a:p>
            <a:r>
              <a:rPr lang="en-US" dirty="0"/>
              <a:t>AMAZING DIVIDER GOES HERE</a:t>
            </a:r>
          </a:p>
        </p:txBody>
      </p:sp>
      <p:sp>
        <p:nvSpPr>
          <p:cNvPr id="10" name="Text Placeholder 3">
            <a:extLst>
              <a:ext uri="{FF2B5EF4-FFF2-40B4-BE49-F238E27FC236}">
                <a16:creationId xmlns:a16="http://schemas.microsoft.com/office/drawing/2014/main" id="{9AB26198-D961-4D6F-884F-18243B830C89}"/>
              </a:ext>
            </a:extLst>
          </p:cNvPr>
          <p:cNvSpPr>
            <a:spLocks noGrp="1"/>
          </p:cNvSpPr>
          <p:nvPr>
            <p:ph type="body" sz="quarter" idx="10" hasCustomPrompt="1"/>
          </p:nvPr>
        </p:nvSpPr>
        <p:spPr>
          <a:xfrm>
            <a:off x="0" y="3217761"/>
            <a:ext cx="9829800" cy="544295"/>
          </a:xfrm>
          <a:prstGeom prst="rect">
            <a:avLst/>
          </a:prstGeom>
        </p:spPr>
        <p:txBody>
          <a:bodyPr anchor="ctr">
            <a:normAutofit/>
          </a:bodyPr>
          <a:lstStyle>
            <a:lvl1pPr marL="0" indent="0" algn="ctr">
              <a:buNone/>
              <a:defRPr sz="1600">
                <a:latin typeface="Segoe UI Light" panose="020B0502040204020203" pitchFamily="34" charset="0"/>
                <a:cs typeface="Segoe UI Light" panose="020B0502040204020203" pitchFamily="34" charset="0"/>
              </a:defRPr>
            </a:lvl1pPr>
            <a:lvl2pPr marL="457200" indent="0">
              <a:buNone/>
              <a:defRPr>
                <a:latin typeface="Segoe UI Light" panose="020B0502040204020203" pitchFamily="34" charset="0"/>
                <a:cs typeface="Segoe UI Light" panose="020B0502040204020203" pitchFamily="34" charset="0"/>
              </a:defRPr>
            </a:lvl2pPr>
            <a:lvl3pPr marL="914400" indent="0">
              <a:buNone/>
              <a:defRPr>
                <a:latin typeface="Segoe UI Light" panose="020B0502040204020203" pitchFamily="34" charset="0"/>
                <a:cs typeface="Segoe UI Light" panose="020B0502040204020203" pitchFamily="34" charset="0"/>
              </a:defRPr>
            </a:lvl3pPr>
            <a:lvl4pPr marL="1371600" indent="0">
              <a:buNone/>
              <a:defRPr>
                <a:latin typeface="Segoe UI Light" panose="020B0502040204020203" pitchFamily="34" charset="0"/>
                <a:cs typeface="Segoe UI Light" panose="020B0502040204020203" pitchFamily="34" charset="0"/>
              </a:defRPr>
            </a:lvl4pPr>
            <a:lvl5pPr marL="1828800" indent="0">
              <a:buNone/>
              <a:defRPr>
                <a:latin typeface="Segoe UI Light" panose="020B0502040204020203" pitchFamily="34" charset="0"/>
                <a:cs typeface="Segoe UI Light" panose="020B0502040204020203" pitchFamily="34" charset="0"/>
              </a:defRPr>
            </a:lvl5pPr>
          </a:lstStyle>
          <a:p>
            <a:pPr lvl="0"/>
            <a:r>
              <a:rPr lang="en-US" dirty="0"/>
              <a:t>Maybe give it a small description while you’re in the mood to type?</a:t>
            </a:r>
          </a:p>
        </p:txBody>
      </p:sp>
      <p:grpSp>
        <p:nvGrpSpPr>
          <p:cNvPr id="11" name="Group 10">
            <a:extLst>
              <a:ext uri="{FF2B5EF4-FFF2-40B4-BE49-F238E27FC236}">
                <a16:creationId xmlns:a16="http://schemas.microsoft.com/office/drawing/2014/main" id="{C2EC73D5-1D30-4045-A158-08EC4D7B4665}"/>
              </a:ext>
            </a:extLst>
          </p:cNvPr>
          <p:cNvGrpSpPr/>
          <p:nvPr userDrawn="1"/>
        </p:nvGrpSpPr>
        <p:grpSpPr>
          <a:xfrm>
            <a:off x="231701" y="6967728"/>
            <a:ext cx="347472" cy="347472"/>
            <a:chOff x="-752467" y="5027421"/>
            <a:chExt cx="347472" cy="347472"/>
          </a:xfrm>
        </p:grpSpPr>
        <p:sp>
          <p:nvSpPr>
            <p:cNvPr id="12" name="Freeform: Shape 11">
              <a:extLst>
                <a:ext uri="{FF2B5EF4-FFF2-40B4-BE49-F238E27FC236}">
                  <a16:creationId xmlns:a16="http://schemas.microsoft.com/office/drawing/2014/main" id="{63C997D9-DA41-47E0-96CD-A1DF02AF7821}"/>
                </a:ext>
              </a:extLst>
            </p:cNvPr>
            <p:cNvSpPr/>
            <p:nvPr userDrawn="1"/>
          </p:nvSpPr>
          <p:spPr>
            <a:xfrm>
              <a:off x="-693420" y="5041900"/>
              <a:ext cx="251460" cy="309880"/>
            </a:xfrm>
            <a:custGeom>
              <a:avLst/>
              <a:gdLst>
                <a:gd name="connsiteX0" fmla="*/ 91440 w 251460"/>
                <a:gd name="connsiteY0" fmla="*/ 0 h 309880"/>
                <a:gd name="connsiteX1" fmla="*/ 0 w 251460"/>
                <a:gd name="connsiteY1" fmla="*/ 45720 h 309880"/>
                <a:gd name="connsiteX2" fmla="*/ 2540 w 251460"/>
                <a:gd name="connsiteY2" fmla="*/ 246380 h 309880"/>
                <a:gd name="connsiteX3" fmla="*/ 55880 w 251460"/>
                <a:gd name="connsiteY3" fmla="*/ 309880 h 309880"/>
                <a:gd name="connsiteX4" fmla="*/ 129540 w 251460"/>
                <a:gd name="connsiteY4" fmla="*/ 307340 h 309880"/>
                <a:gd name="connsiteX5" fmla="*/ 251460 w 251460"/>
                <a:gd name="connsiteY5" fmla="*/ 137160 h 309880"/>
                <a:gd name="connsiteX6" fmla="*/ 208280 w 251460"/>
                <a:gd name="connsiteY6" fmla="*/ 15240 h 309880"/>
                <a:gd name="connsiteX7" fmla="*/ 91440 w 251460"/>
                <a:gd name="connsiteY7" fmla="*/ 0 h 30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460" h="309880">
                  <a:moveTo>
                    <a:pt x="91440" y="0"/>
                  </a:moveTo>
                  <a:lnTo>
                    <a:pt x="0" y="45720"/>
                  </a:lnTo>
                  <a:cubicBezTo>
                    <a:pt x="847" y="112607"/>
                    <a:pt x="1693" y="179493"/>
                    <a:pt x="2540" y="246380"/>
                  </a:cubicBezTo>
                  <a:lnTo>
                    <a:pt x="55880" y="309880"/>
                  </a:lnTo>
                  <a:lnTo>
                    <a:pt x="129540" y="307340"/>
                  </a:lnTo>
                  <a:lnTo>
                    <a:pt x="251460" y="137160"/>
                  </a:lnTo>
                  <a:lnTo>
                    <a:pt x="208280" y="15240"/>
                  </a:lnTo>
                  <a:lnTo>
                    <a:pt x="91440" y="0"/>
                  </a:lnTo>
                  <a:close/>
                </a:path>
              </a:pathLst>
            </a:custGeom>
            <a:solidFill>
              <a:srgbClr val="008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6E3283E1-5732-407E-AFA4-AA00A1365A8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2467" y="5027421"/>
              <a:ext cx="347472" cy="347472"/>
            </a:xfrm>
            <a:prstGeom prst="rect">
              <a:avLst/>
            </a:prstGeom>
          </p:spPr>
        </p:pic>
      </p:grpSp>
    </p:spTree>
    <p:extLst>
      <p:ext uri="{BB962C8B-B14F-4D97-AF65-F5344CB8AC3E}">
        <p14:creationId xmlns:p14="http://schemas.microsoft.com/office/powerpoint/2010/main" val="4282307340"/>
      </p:ext>
    </p:extLst>
  </p:cSld>
  <p:clrMapOvr>
    <a:masterClrMapping/>
  </p:clrMapOvr>
  <p:extLst>
    <p:ext uri="{DCECCB84-F9BA-43D5-87BE-67443E8EF086}">
      <p15:sldGuideLst xmlns:p15="http://schemas.microsoft.com/office/powerpoint/2012/main">
        <p15:guide id="1" orient="horz" pos="2376">
          <p15:clr>
            <a:srgbClr val="FBAE40"/>
          </p15:clr>
        </p15:guide>
        <p15:guide id="3" pos="3196">
          <p15:clr>
            <a:srgbClr val="FBAE40"/>
          </p15:clr>
        </p15:guide>
        <p15:guide id="4">
          <p15:clr>
            <a:srgbClr val="FBAE40"/>
          </p15:clr>
        </p15:guide>
        <p15:guide id="5" pos="619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lank - Th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EBE8-3BBB-4F15-9215-71CE4467CFA9}"/>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1136E3D4-27FD-4F9A-9903-E9E1E4DB0BD9}"/>
              </a:ext>
            </a:extLst>
          </p:cNvPr>
          <p:cNvSpPr>
            <a:spLocks noGrp="1"/>
          </p:cNvSpPr>
          <p:nvPr>
            <p:ph type="sldNum" sz="quarter" idx="4"/>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Tree>
    <p:extLst>
      <p:ext uri="{BB962C8B-B14F-4D97-AF65-F5344CB8AC3E}">
        <p14:creationId xmlns:p14="http://schemas.microsoft.com/office/powerpoint/2010/main" val="1837736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Blank - Thi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EBE8-3BBB-4F15-9215-71CE4467CFA9}"/>
              </a:ext>
            </a:extLst>
          </p:cNvPr>
          <p:cNvSpPr>
            <a:spLocks noGrp="1"/>
          </p:cNvSpPr>
          <p:nvPr>
            <p:ph type="title"/>
          </p:nvPr>
        </p:nvSpPr>
        <p:spPr/>
        <p:txBody>
          <a:bodyPr/>
          <a:lstStyle>
            <a:lvl1pPr>
              <a:defRPr b="1">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1136E3D4-27FD-4F9A-9903-E9E1E4DB0BD9}"/>
              </a:ext>
            </a:extLst>
          </p:cNvPr>
          <p:cNvSpPr>
            <a:spLocks noGrp="1"/>
          </p:cNvSpPr>
          <p:nvPr>
            <p:ph type="sldNum" sz="quarter" idx="4"/>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Tree>
    <p:extLst>
      <p:ext uri="{BB962C8B-B14F-4D97-AF65-F5344CB8AC3E}">
        <p14:creationId xmlns:p14="http://schemas.microsoft.com/office/powerpoint/2010/main" val="3075876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A1F16078-C518-4A37-B72E-27F133131A1D}"/>
              </a:ext>
            </a:extLst>
          </p:cNvPr>
          <p:cNvSpPr>
            <a:spLocks noGrp="1"/>
          </p:cNvSpPr>
          <p:nvPr>
            <p:ph type="sldNum" sz="quarter" idx="4"/>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spTree>
    <p:extLst>
      <p:ext uri="{BB962C8B-B14F-4D97-AF65-F5344CB8AC3E}">
        <p14:creationId xmlns:p14="http://schemas.microsoft.com/office/powerpoint/2010/main" val="7054334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6.sv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2.xml"/><Relationship Id="rId5" Type="http://schemas.openxmlformats.org/officeDocument/2006/relationships/slideLayout" Target="../slideLayouts/slideLayout9.xml"/><Relationship Id="rId15" Type="http://schemas.openxmlformats.org/officeDocument/2006/relationships/image" Target="../media/image4.sv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Layout" Target="../slideLayouts/slideLayout17.xml"/><Relationship Id="rId7" Type="http://schemas.openxmlformats.org/officeDocument/2006/relationships/image" Target="../media/image5.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image" Target="../media/image4.svg"/><Relationship Id="rId4" Type="http://schemas.openxmlformats.org/officeDocument/2006/relationships/slideLayout" Target="../slideLayouts/slideLayout18.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image" Target="../media/image4.svg"/><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image" Target="../media/image3.png"/><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image" Target="../media/image4.svg"/><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image" Target="../media/image3.png"/><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5" Type="http://schemas.openxmlformats.org/officeDocument/2006/relationships/theme" Target="../theme/theme6.xml"/><Relationship Id="rId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8703495"/>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90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27D4DCB-70FD-4A68-B713-DB992F04D6CA}"/>
              </a:ext>
            </a:extLst>
          </p:cNvPr>
          <p:cNvSpPr/>
          <p:nvPr userDrawn="1"/>
        </p:nvSpPr>
        <p:spPr>
          <a:xfrm>
            <a:off x="-4" y="0"/>
            <a:ext cx="9829800" cy="1011219"/>
          </a:xfrm>
          <a:prstGeom prst="rect">
            <a:avLst/>
          </a:prstGeom>
          <a:solidFill>
            <a:srgbClr val="7827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BD44E54B-D6FC-4688-A546-1ADA8D889F89}"/>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 y="0"/>
            <a:ext cx="9829803" cy="7543802"/>
          </a:xfrm>
          <a:prstGeom prst="rect">
            <a:avLst/>
          </a:prstGeom>
        </p:spPr>
      </p:pic>
      <p:sp>
        <p:nvSpPr>
          <p:cNvPr id="9" name="Rectangle 8">
            <a:extLst>
              <a:ext uri="{FF2B5EF4-FFF2-40B4-BE49-F238E27FC236}">
                <a16:creationId xmlns:a16="http://schemas.microsoft.com/office/drawing/2014/main" id="{ED92CD35-5E10-4437-981A-E55FB197D302}"/>
              </a:ext>
            </a:extLst>
          </p:cNvPr>
          <p:cNvSpPr/>
          <p:nvPr userDrawn="1"/>
        </p:nvSpPr>
        <p:spPr>
          <a:xfrm>
            <a:off x="0" y="7147382"/>
            <a:ext cx="9829800" cy="3964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dirty="0"/>
          </a:p>
        </p:txBody>
      </p:sp>
      <p:sp>
        <p:nvSpPr>
          <p:cNvPr id="2" name="Title Placeholder 1">
            <a:extLst>
              <a:ext uri="{FF2B5EF4-FFF2-40B4-BE49-F238E27FC236}">
                <a16:creationId xmlns:a16="http://schemas.microsoft.com/office/drawing/2014/main" id="{203DA179-0411-4446-AA40-3CBEB074A30A}"/>
              </a:ext>
            </a:extLst>
          </p:cNvPr>
          <p:cNvSpPr>
            <a:spLocks noGrp="1"/>
          </p:cNvSpPr>
          <p:nvPr>
            <p:ph type="title"/>
          </p:nvPr>
        </p:nvSpPr>
        <p:spPr>
          <a:xfrm>
            <a:off x="215152" y="0"/>
            <a:ext cx="9614647" cy="101121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A9B0BF-7BF7-432F-9827-BE8E1AD48313}"/>
              </a:ext>
            </a:extLst>
          </p:cNvPr>
          <p:cNvSpPr>
            <a:spLocks noGrp="1"/>
          </p:cNvSpPr>
          <p:nvPr>
            <p:ph type="body" idx="1"/>
          </p:nvPr>
        </p:nvSpPr>
        <p:spPr>
          <a:xfrm>
            <a:off x="676274" y="1387736"/>
            <a:ext cx="8596817" cy="540676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Graphic 12">
            <a:extLst>
              <a:ext uri="{FF2B5EF4-FFF2-40B4-BE49-F238E27FC236}">
                <a16:creationId xmlns:a16="http://schemas.microsoft.com/office/drawing/2014/main" id="{57363A39-6F5B-42C7-8BEB-EB81E8A419BB}"/>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3656" y="7214967"/>
            <a:ext cx="265176" cy="265176"/>
          </a:xfrm>
          <a:prstGeom prst="rect">
            <a:avLst/>
          </a:prstGeom>
        </p:spPr>
      </p:pic>
    </p:spTree>
    <p:extLst>
      <p:ext uri="{BB962C8B-B14F-4D97-AF65-F5344CB8AC3E}">
        <p14:creationId xmlns:p14="http://schemas.microsoft.com/office/powerpoint/2010/main" val="1012179854"/>
      </p:ext>
    </p:extLst>
  </p:cSld>
  <p:clrMap bg1="lt1" tx1="dk1" bg2="lt2" tx2="dk2" accent1="accent1" accent2="accent2" accent3="accent3" accent4="accent4" accent5="accent5" accent6="accent6" hlink="hlink" folHlink="folHlink"/>
  <p:sldLayoutIdLst>
    <p:sldLayoutId id="2147483929" r:id="rId1"/>
    <p:sldLayoutId id="2147483937" r:id="rId2"/>
    <p:sldLayoutId id="2147483933" r:id="rId3"/>
    <p:sldLayoutId id="2147483938" r:id="rId4"/>
    <p:sldLayoutId id="2147483934" r:id="rId5"/>
    <p:sldLayoutId id="2147483945" r:id="rId6"/>
    <p:sldLayoutId id="2147483946" r:id="rId7"/>
    <p:sldLayoutId id="2147483947" r:id="rId8"/>
    <p:sldLayoutId id="2147483948" r:id="rId9"/>
    <p:sldLayoutId id="2147483949" r:id="rId10"/>
  </p:sldLayoutIdLst>
  <p:txStyles>
    <p:titleStyle>
      <a:lvl1pPr algn="l" defTabSz="914400" rtl="0" eaLnBrk="1" latinLnBrk="0" hangingPunct="1">
        <a:lnSpc>
          <a:spcPct val="90000"/>
        </a:lnSpc>
        <a:spcBef>
          <a:spcPct val="0"/>
        </a:spcBef>
        <a:buNone/>
        <a:defRPr sz="4400" kern="1200">
          <a:solidFill>
            <a:schemeClr val="bg1"/>
          </a:solidFill>
          <a:latin typeface="Segoe UI Light" panose="020B0502040204020203" pitchFamily="34" charset="0"/>
          <a:ea typeface="+mj-ea"/>
          <a:cs typeface="Segoe UI Light" panose="020B0502040204020203" pitchFamily="34" charset="0"/>
        </a:defRPr>
      </a:lvl1pPr>
    </p:titleStyle>
    <p:bodyStyle>
      <a:lvl1pPr marL="228600" indent="-228600" algn="l" defTabSz="914400" rtl="0" eaLnBrk="1" latinLnBrk="0" hangingPunct="1">
        <a:lnSpc>
          <a:spcPct val="90000"/>
        </a:lnSpc>
        <a:spcBef>
          <a:spcPts val="1000"/>
        </a:spcBef>
        <a:buClr>
          <a:schemeClr val="bg1">
            <a:lumMod val="65000"/>
          </a:schemeClr>
        </a:buClr>
        <a:buFont typeface="Segoe UI Light" panose="020B0502040204020203" pitchFamily="34" charset="0"/>
        <a:buChar char="−"/>
        <a:defRPr sz="3200" kern="1200">
          <a:solidFill>
            <a:schemeClr val="tx1">
              <a:lumMod val="75000"/>
              <a:lumOff val="25000"/>
            </a:schemeClr>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Clr>
          <a:schemeClr val="bg1">
            <a:lumMod val="65000"/>
          </a:schemeClr>
        </a:buClr>
        <a:buFont typeface="Segoe UI Light" panose="020B0502040204020203" pitchFamily="34" charset="0"/>
        <a:buChar char="−"/>
        <a:defRPr sz="2800" kern="1200">
          <a:solidFill>
            <a:schemeClr val="tx1">
              <a:lumMod val="75000"/>
              <a:lumOff val="25000"/>
            </a:schemeClr>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Clr>
          <a:schemeClr val="bg1">
            <a:lumMod val="65000"/>
          </a:schemeClr>
        </a:buClr>
        <a:buFont typeface="Segoe UI Light" panose="020B0502040204020203" pitchFamily="34" charset="0"/>
        <a:buChar char="−"/>
        <a:defRPr sz="2400" kern="1200">
          <a:solidFill>
            <a:schemeClr val="tx1">
              <a:lumMod val="75000"/>
              <a:lumOff val="25000"/>
            </a:schemeClr>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Clr>
          <a:schemeClr val="bg1">
            <a:lumMod val="65000"/>
          </a:schemeClr>
        </a:buClr>
        <a:buFont typeface="Segoe UI Light" panose="020B0502040204020203" pitchFamily="34" charset="0"/>
        <a:buChar char="−"/>
        <a:defRPr sz="2000" kern="1200">
          <a:solidFill>
            <a:schemeClr val="tx1">
              <a:lumMod val="75000"/>
              <a:lumOff val="25000"/>
            </a:schemeClr>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Clr>
          <a:schemeClr val="bg1">
            <a:lumMod val="65000"/>
          </a:schemeClr>
        </a:buClr>
        <a:buFont typeface="Segoe UI Light" panose="020B0502040204020203" pitchFamily="34" charset="0"/>
        <a:buChar char="−"/>
        <a:defRPr sz="2000" kern="1200">
          <a:solidFill>
            <a:schemeClr val="tx1">
              <a:lumMod val="75000"/>
              <a:lumOff val="25000"/>
            </a:schemeClr>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27D4DCB-70FD-4A68-B713-DB992F04D6CA}"/>
              </a:ext>
            </a:extLst>
          </p:cNvPr>
          <p:cNvSpPr/>
          <p:nvPr userDrawn="1"/>
        </p:nvSpPr>
        <p:spPr>
          <a:xfrm>
            <a:off x="-4" y="0"/>
            <a:ext cx="9829800" cy="1011219"/>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BD44E54B-D6FC-4688-A546-1ADA8D889F89}"/>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 y="0"/>
            <a:ext cx="9829803" cy="7543802"/>
          </a:xfrm>
          <a:prstGeom prst="rect">
            <a:avLst/>
          </a:prstGeom>
        </p:spPr>
      </p:pic>
      <p:sp>
        <p:nvSpPr>
          <p:cNvPr id="9" name="Rectangle 8">
            <a:extLst>
              <a:ext uri="{FF2B5EF4-FFF2-40B4-BE49-F238E27FC236}">
                <a16:creationId xmlns:a16="http://schemas.microsoft.com/office/drawing/2014/main" id="{ED92CD35-5E10-4437-981A-E55FB197D302}"/>
              </a:ext>
            </a:extLst>
          </p:cNvPr>
          <p:cNvSpPr/>
          <p:nvPr userDrawn="1"/>
        </p:nvSpPr>
        <p:spPr>
          <a:xfrm>
            <a:off x="0" y="7147382"/>
            <a:ext cx="9829800" cy="3964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dirty="0"/>
          </a:p>
        </p:txBody>
      </p:sp>
      <p:sp>
        <p:nvSpPr>
          <p:cNvPr id="2" name="Title Placeholder 1">
            <a:extLst>
              <a:ext uri="{FF2B5EF4-FFF2-40B4-BE49-F238E27FC236}">
                <a16:creationId xmlns:a16="http://schemas.microsoft.com/office/drawing/2014/main" id="{203DA179-0411-4446-AA40-3CBEB074A30A}"/>
              </a:ext>
            </a:extLst>
          </p:cNvPr>
          <p:cNvSpPr>
            <a:spLocks noGrp="1"/>
          </p:cNvSpPr>
          <p:nvPr>
            <p:ph type="title"/>
          </p:nvPr>
        </p:nvSpPr>
        <p:spPr>
          <a:xfrm>
            <a:off x="215152" y="0"/>
            <a:ext cx="9614647" cy="101121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A9B0BF-7BF7-432F-9827-BE8E1AD48313}"/>
              </a:ext>
            </a:extLst>
          </p:cNvPr>
          <p:cNvSpPr>
            <a:spLocks noGrp="1"/>
          </p:cNvSpPr>
          <p:nvPr>
            <p:ph type="body" idx="1"/>
          </p:nvPr>
        </p:nvSpPr>
        <p:spPr>
          <a:xfrm>
            <a:off x="676274" y="1387736"/>
            <a:ext cx="8596817" cy="540676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Graphic 10">
            <a:extLst>
              <a:ext uri="{FF2B5EF4-FFF2-40B4-BE49-F238E27FC236}">
                <a16:creationId xmlns:a16="http://schemas.microsoft.com/office/drawing/2014/main" id="{9A8CD997-B59E-48F7-9D7E-659E8DEC124B}"/>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656" y="7214967"/>
            <a:ext cx="265176" cy="265176"/>
          </a:xfrm>
          <a:prstGeom prst="rect">
            <a:avLst/>
          </a:prstGeom>
        </p:spPr>
      </p:pic>
    </p:spTree>
    <p:extLst>
      <p:ext uri="{BB962C8B-B14F-4D97-AF65-F5344CB8AC3E}">
        <p14:creationId xmlns:p14="http://schemas.microsoft.com/office/powerpoint/2010/main" val="2162541283"/>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Lst>
  <p:txStyles>
    <p:titleStyle>
      <a:lvl1pPr algn="l" defTabSz="914400" rtl="0" eaLnBrk="1" latinLnBrk="0" hangingPunct="1">
        <a:lnSpc>
          <a:spcPct val="90000"/>
        </a:lnSpc>
        <a:spcBef>
          <a:spcPct val="0"/>
        </a:spcBef>
        <a:buNone/>
        <a:defRPr sz="4400" kern="1200">
          <a:solidFill>
            <a:schemeClr val="bg1"/>
          </a:solidFill>
          <a:latin typeface="Segoe UI Light" panose="020B0502040204020203" pitchFamily="34" charset="0"/>
          <a:ea typeface="+mj-ea"/>
          <a:cs typeface="Segoe UI Light" panose="020B0502040204020203" pitchFamily="34" charset="0"/>
        </a:defRPr>
      </a:lvl1pPr>
    </p:titleStyle>
    <p:bodyStyle>
      <a:lvl1pPr marL="228600" indent="-228600" algn="l" defTabSz="914400" rtl="0" eaLnBrk="1" latinLnBrk="0" hangingPunct="1">
        <a:lnSpc>
          <a:spcPct val="90000"/>
        </a:lnSpc>
        <a:spcBef>
          <a:spcPts val="1000"/>
        </a:spcBef>
        <a:buClr>
          <a:schemeClr val="bg1">
            <a:lumMod val="65000"/>
          </a:schemeClr>
        </a:buClr>
        <a:buFont typeface="Segoe UI Light" panose="020B0502040204020203" pitchFamily="34" charset="0"/>
        <a:buChar char="−"/>
        <a:defRPr sz="3200" kern="1200">
          <a:solidFill>
            <a:schemeClr val="tx1">
              <a:lumMod val="75000"/>
              <a:lumOff val="25000"/>
            </a:schemeClr>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Clr>
          <a:schemeClr val="bg1">
            <a:lumMod val="65000"/>
          </a:schemeClr>
        </a:buClr>
        <a:buFont typeface="Segoe UI Light" panose="020B0502040204020203" pitchFamily="34" charset="0"/>
        <a:buChar char="−"/>
        <a:defRPr sz="2800" kern="1200">
          <a:solidFill>
            <a:schemeClr val="tx1">
              <a:lumMod val="75000"/>
              <a:lumOff val="25000"/>
            </a:schemeClr>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Clr>
          <a:schemeClr val="bg1">
            <a:lumMod val="65000"/>
          </a:schemeClr>
        </a:buClr>
        <a:buFont typeface="Segoe UI Light" panose="020B0502040204020203" pitchFamily="34" charset="0"/>
        <a:buChar char="−"/>
        <a:defRPr sz="2400" kern="1200">
          <a:solidFill>
            <a:schemeClr val="tx1">
              <a:lumMod val="75000"/>
              <a:lumOff val="25000"/>
            </a:schemeClr>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Clr>
          <a:schemeClr val="bg1">
            <a:lumMod val="65000"/>
          </a:schemeClr>
        </a:buClr>
        <a:buFont typeface="Segoe UI Light" panose="020B0502040204020203" pitchFamily="34" charset="0"/>
        <a:buChar char="−"/>
        <a:defRPr sz="2000" kern="1200">
          <a:solidFill>
            <a:schemeClr val="tx1">
              <a:lumMod val="75000"/>
              <a:lumOff val="25000"/>
            </a:schemeClr>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Clr>
          <a:schemeClr val="bg1">
            <a:lumMod val="65000"/>
          </a:schemeClr>
        </a:buClr>
        <a:buFont typeface="Segoe UI Light" panose="020B0502040204020203" pitchFamily="34" charset="0"/>
        <a:buChar char="−"/>
        <a:defRPr sz="2000" kern="1200">
          <a:solidFill>
            <a:schemeClr val="tx1">
              <a:lumMod val="75000"/>
              <a:lumOff val="25000"/>
            </a:schemeClr>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589174-BB2A-4506-A186-93CB61754056}"/>
              </a:ext>
            </a:extLst>
          </p:cNvPr>
          <p:cNvSpPr/>
          <p:nvPr userDrawn="1"/>
        </p:nvSpPr>
        <p:spPr>
          <a:xfrm>
            <a:off x="0" y="7147382"/>
            <a:ext cx="9829800" cy="3964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dirty="0"/>
          </a:p>
        </p:txBody>
      </p:sp>
      <p:sp>
        <p:nvSpPr>
          <p:cNvPr id="2" name="Title Placeholder 1"/>
          <p:cNvSpPr>
            <a:spLocks noGrp="1"/>
          </p:cNvSpPr>
          <p:nvPr>
            <p:ph type="title"/>
          </p:nvPr>
        </p:nvSpPr>
        <p:spPr>
          <a:xfrm>
            <a:off x="675799" y="401638"/>
            <a:ext cx="8478203" cy="145811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75799" y="2008187"/>
            <a:ext cx="8478203" cy="478647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647B072B-CBC7-48C0-BAEE-38DEB1EDE267}"/>
              </a:ext>
            </a:extLst>
          </p:cNvPr>
          <p:cNvSpPr>
            <a:spLocks noGrp="1"/>
          </p:cNvSpPr>
          <p:nvPr>
            <p:ph type="sldNum" sz="quarter" idx="4"/>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pic>
        <p:nvPicPr>
          <p:cNvPr id="7" name="Graphic 6">
            <a:extLst>
              <a:ext uri="{FF2B5EF4-FFF2-40B4-BE49-F238E27FC236}">
                <a16:creationId xmlns:a16="http://schemas.microsoft.com/office/drawing/2014/main" id="{15BEC6C8-F41E-4590-A098-466736F377B0}"/>
              </a:ext>
            </a:extLst>
          </p:cNvPr>
          <p:cNvPicPr>
            <a:picLocks noChangeAspect="1"/>
          </p:cNvPicPr>
          <p:nvPr userDrawn="1"/>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3656" y="7214967"/>
            <a:ext cx="265176" cy="265176"/>
          </a:xfrm>
          <a:prstGeom prst="rect">
            <a:avLst/>
          </a:prstGeom>
        </p:spPr>
      </p:pic>
    </p:spTree>
    <p:extLst>
      <p:ext uri="{BB962C8B-B14F-4D97-AF65-F5344CB8AC3E}">
        <p14:creationId xmlns:p14="http://schemas.microsoft.com/office/powerpoint/2010/main" val="2208571067"/>
      </p:ext>
    </p:extLst>
  </p:cSld>
  <p:clrMap bg1="lt1" tx1="dk1" bg2="lt2" tx2="dk2" accent1="accent1" accent2="accent2" accent3="accent3" accent4="accent4" accent5="accent5" accent6="accent6" hlink="hlink" folHlink="folHlink"/>
  <p:sldLayoutIdLst>
    <p:sldLayoutId id="2147483875" r:id="rId1"/>
    <p:sldLayoutId id="2147483851" r:id="rId2"/>
    <p:sldLayoutId id="2147483854" r:id="rId3"/>
    <p:sldLayoutId id="2147483856" r:id="rId4"/>
    <p:sldLayoutId id="2147483858" r:id="rId5"/>
    <p:sldLayoutId id="2147483862" r:id="rId6"/>
    <p:sldLayoutId id="2147483864" r:id="rId7"/>
    <p:sldLayoutId id="2147483866" r:id="rId8"/>
    <p:sldLayoutId id="2147483868" r:id="rId9"/>
    <p:sldLayoutId id="2147483870" r:id="rId10"/>
    <p:sldLayoutId id="2147483872" r:id="rId11"/>
    <p:sldLayoutId id="2147483874" r:id="rId12"/>
    <p:sldLayoutId id="2147483876" r:id="rId13"/>
    <p:sldLayoutId id="2147483877" r:id="rId14"/>
    <p:sldLayoutId id="2147483878" r:id="rId15"/>
    <p:sldLayoutId id="2147483879" r:id="rId16"/>
    <p:sldLayoutId id="2147483880" r:id="rId17"/>
    <p:sldLayoutId id="2147483881" r:id="rId18"/>
    <p:sldLayoutId id="2147483882" r:id="rId19"/>
    <p:sldLayoutId id="2147483883" r:id="rId20"/>
    <p:sldLayoutId id="2147483884" r:id="rId21"/>
  </p:sldLayoutIdLst>
  <p:hf hdr="0" ftr="0" dt="0"/>
  <p:txStyles>
    <p:titleStyle>
      <a:lvl1pPr algn="l" defTabSz="737281" rtl="0" eaLnBrk="1" latinLnBrk="0" hangingPunct="1">
        <a:lnSpc>
          <a:spcPct val="90000"/>
        </a:lnSpc>
        <a:spcBef>
          <a:spcPct val="0"/>
        </a:spcBef>
        <a:buNone/>
        <a:defRPr sz="3548" b="0" kern="1200">
          <a:solidFill>
            <a:schemeClr val="tx1"/>
          </a:solidFill>
          <a:latin typeface="Segoe UI Light" panose="020B0502040204020203" pitchFamily="34" charset="0"/>
          <a:ea typeface="+mj-ea"/>
          <a:cs typeface="Segoe UI Light" panose="020B0502040204020203" pitchFamily="34" charset="0"/>
        </a:defRPr>
      </a:lvl1pPr>
    </p:titleStyle>
    <p:bodyStyle>
      <a:lvl1pPr marL="184320" indent="-184320" algn="l" defTabSz="737281" rtl="0" eaLnBrk="1" latinLnBrk="0" hangingPunct="1">
        <a:lnSpc>
          <a:spcPct val="90000"/>
        </a:lnSpc>
        <a:spcBef>
          <a:spcPts val="806"/>
        </a:spcBef>
        <a:buClr>
          <a:schemeClr val="bg1">
            <a:lumMod val="50000"/>
          </a:schemeClr>
        </a:buClr>
        <a:buFont typeface="Segoe UI Light" panose="020B0502040204020203" pitchFamily="34" charset="0"/>
        <a:buChar char="­"/>
        <a:defRPr sz="2258" kern="1200">
          <a:solidFill>
            <a:schemeClr val="tx1"/>
          </a:solidFill>
          <a:latin typeface="Segoe UI Light" panose="020B0502040204020203" pitchFamily="34" charset="0"/>
          <a:ea typeface="+mn-ea"/>
          <a:cs typeface="Segoe UI Light" panose="020B0502040204020203" pitchFamily="34" charset="0"/>
        </a:defRPr>
      </a:lvl1pPr>
      <a:lvl2pPr marL="552961" indent="-184320" algn="l" defTabSz="737281" rtl="0" eaLnBrk="1" latinLnBrk="0" hangingPunct="1">
        <a:lnSpc>
          <a:spcPct val="90000"/>
        </a:lnSpc>
        <a:spcBef>
          <a:spcPts val="403"/>
        </a:spcBef>
        <a:buClr>
          <a:schemeClr val="bg1">
            <a:lumMod val="50000"/>
          </a:schemeClr>
        </a:buClr>
        <a:buFont typeface="Segoe UI Light" panose="020B0502040204020203" pitchFamily="34" charset="0"/>
        <a:buChar char="­"/>
        <a:defRPr sz="1935" kern="1200">
          <a:solidFill>
            <a:schemeClr val="tx1"/>
          </a:solidFill>
          <a:latin typeface="Segoe UI Light" panose="020B0502040204020203" pitchFamily="34" charset="0"/>
          <a:ea typeface="+mn-ea"/>
          <a:cs typeface="Segoe UI Light" panose="020B0502040204020203" pitchFamily="34" charset="0"/>
        </a:defRPr>
      </a:lvl2pPr>
      <a:lvl3pPr marL="921601" indent="-184320" algn="l" defTabSz="737281" rtl="0" eaLnBrk="1" latinLnBrk="0" hangingPunct="1">
        <a:lnSpc>
          <a:spcPct val="90000"/>
        </a:lnSpc>
        <a:spcBef>
          <a:spcPts val="403"/>
        </a:spcBef>
        <a:buClr>
          <a:schemeClr val="bg1">
            <a:lumMod val="50000"/>
          </a:schemeClr>
        </a:buClr>
        <a:buFont typeface="Segoe UI Light" panose="020B0502040204020203" pitchFamily="34" charset="0"/>
        <a:buChar char="­"/>
        <a:defRPr sz="1613" kern="1200">
          <a:solidFill>
            <a:schemeClr val="tx1"/>
          </a:solidFill>
          <a:latin typeface="Segoe UI Light" panose="020B0502040204020203" pitchFamily="34" charset="0"/>
          <a:ea typeface="+mn-ea"/>
          <a:cs typeface="Segoe UI Light" panose="020B0502040204020203" pitchFamily="34" charset="0"/>
        </a:defRPr>
      </a:lvl3pPr>
      <a:lvl4pPr marL="1290241" indent="-184320" algn="l" defTabSz="737281" rtl="0" eaLnBrk="1" latinLnBrk="0" hangingPunct="1">
        <a:lnSpc>
          <a:spcPct val="90000"/>
        </a:lnSpc>
        <a:spcBef>
          <a:spcPts val="403"/>
        </a:spcBef>
        <a:buClr>
          <a:schemeClr val="bg1">
            <a:lumMod val="50000"/>
          </a:schemeClr>
        </a:buClr>
        <a:buFont typeface="Segoe UI Light" panose="020B0502040204020203" pitchFamily="34" charset="0"/>
        <a:buChar char="­"/>
        <a:defRPr sz="1451" kern="1200">
          <a:solidFill>
            <a:schemeClr val="tx1"/>
          </a:solidFill>
          <a:latin typeface="Segoe UI Light" panose="020B0502040204020203" pitchFamily="34" charset="0"/>
          <a:ea typeface="+mn-ea"/>
          <a:cs typeface="Segoe UI Light" panose="020B0502040204020203" pitchFamily="34" charset="0"/>
        </a:defRPr>
      </a:lvl4pPr>
      <a:lvl5pPr marL="1658882" indent="-184320" algn="l" defTabSz="737281" rtl="0" eaLnBrk="1" latinLnBrk="0" hangingPunct="1">
        <a:lnSpc>
          <a:spcPct val="90000"/>
        </a:lnSpc>
        <a:spcBef>
          <a:spcPts val="403"/>
        </a:spcBef>
        <a:buClr>
          <a:schemeClr val="bg1">
            <a:lumMod val="50000"/>
          </a:schemeClr>
        </a:buClr>
        <a:buFont typeface="Segoe UI Light" panose="020B0502040204020203" pitchFamily="34" charset="0"/>
        <a:buChar char="­"/>
        <a:defRPr sz="1451" kern="1200">
          <a:solidFill>
            <a:schemeClr val="tx1"/>
          </a:solidFill>
          <a:latin typeface="Segoe UI Light" panose="020B0502040204020203" pitchFamily="34" charset="0"/>
          <a:ea typeface="+mn-ea"/>
          <a:cs typeface="Segoe UI Light" panose="020B0502040204020203" pitchFamily="34" charset="0"/>
        </a:defRPr>
      </a:lvl5pPr>
      <a:lvl6pPr marL="2027522" indent="-184320" algn="l" defTabSz="737281" rtl="0" eaLnBrk="1" latinLnBrk="0" hangingPunct="1">
        <a:lnSpc>
          <a:spcPct val="90000"/>
        </a:lnSpc>
        <a:spcBef>
          <a:spcPts val="403"/>
        </a:spcBef>
        <a:buFont typeface="Arial" panose="020B0604020202020204" pitchFamily="34" charset="0"/>
        <a:buChar char="•"/>
        <a:defRPr sz="1451" kern="1200">
          <a:solidFill>
            <a:schemeClr val="tx1"/>
          </a:solidFill>
          <a:latin typeface="+mn-lt"/>
          <a:ea typeface="+mn-ea"/>
          <a:cs typeface="+mn-cs"/>
        </a:defRPr>
      </a:lvl6pPr>
      <a:lvl7pPr marL="2396162" indent="-184320" algn="l" defTabSz="737281" rtl="0" eaLnBrk="1" latinLnBrk="0" hangingPunct="1">
        <a:lnSpc>
          <a:spcPct val="90000"/>
        </a:lnSpc>
        <a:spcBef>
          <a:spcPts val="403"/>
        </a:spcBef>
        <a:buFont typeface="Arial" panose="020B0604020202020204" pitchFamily="34" charset="0"/>
        <a:buChar char="•"/>
        <a:defRPr sz="1451" kern="1200">
          <a:solidFill>
            <a:schemeClr val="tx1"/>
          </a:solidFill>
          <a:latin typeface="+mn-lt"/>
          <a:ea typeface="+mn-ea"/>
          <a:cs typeface="+mn-cs"/>
        </a:defRPr>
      </a:lvl7pPr>
      <a:lvl8pPr marL="2764803" indent="-184320" algn="l" defTabSz="737281" rtl="0" eaLnBrk="1" latinLnBrk="0" hangingPunct="1">
        <a:lnSpc>
          <a:spcPct val="90000"/>
        </a:lnSpc>
        <a:spcBef>
          <a:spcPts val="403"/>
        </a:spcBef>
        <a:buFont typeface="Arial" panose="020B0604020202020204" pitchFamily="34" charset="0"/>
        <a:buChar char="•"/>
        <a:defRPr sz="1451" kern="1200">
          <a:solidFill>
            <a:schemeClr val="tx1"/>
          </a:solidFill>
          <a:latin typeface="+mn-lt"/>
          <a:ea typeface="+mn-ea"/>
          <a:cs typeface="+mn-cs"/>
        </a:defRPr>
      </a:lvl8pPr>
      <a:lvl9pPr marL="3133443" indent="-184320" algn="l" defTabSz="737281" rtl="0" eaLnBrk="1" latinLnBrk="0" hangingPunct="1">
        <a:lnSpc>
          <a:spcPct val="90000"/>
        </a:lnSpc>
        <a:spcBef>
          <a:spcPts val="403"/>
        </a:spcBef>
        <a:buFont typeface="Arial" panose="020B0604020202020204" pitchFamily="34" charset="0"/>
        <a:buChar char="•"/>
        <a:defRPr sz="1451" kern="1200">
          <a:solidFill>
            <a:schemeClr val="tx1"/>
          </a:solidFill>
          <a:latin typeface="+mn-lt"/>
          <a:ea typeface="+mn-ea"/>
          <a:cs typeface="+mn-cs"/>
        </a:defRPr>
      </a:lvl9pPr>
    </p:bodyStyle>
    <p:otherStyle>
      <a:defPPr>
        <a:defRPr lang="en-US"/>
      </a:defPPr>
      <a:lvl1pPr marL="0" algn="l" defTabSz="737281" rtl="0" eaLnBrk="1" latinLnBrk="0" hangingPunct="1">
        <a:defRPr sz="1451" kern="1200">
          <a:solidFill>
            <a:schemeClr val="tx1"/>
          </a:solidFill>
          <a:latin typeface="+mn-lt"/>
          <a:ea typeface="+mn-ea"/>
          <a:cs typeface="+mn-cs"/>
        </a:defRPr>
      </a:lvl1pPr>
      <a:lvl2pPr marL="368640" algn="l" defTabSz="737281" rtl="0" eaLnBrk="1" latinLnBrk="0" hangingPunct="1">
        <a:defRPr sz="1451" kern="1200">
          <a:solidFill>
            <a:schemeClr val="tx1"/>
          </a:solidFill>
          <a:latin typeface="+mn-lt"/>
          <a:ea typeface="+mn-ea"/>
          <a:cs typeface="+mn-cs"/>
        </a:defRPr>
      </a:lvl2pPr>
      <a:lvl3pPr marL="737281" algn="l" defTabSz="737281" rtl="0" eaLnBrk="1" latinLnBrk="0" hangingPunct="1">
        <a:defRPr sz="1451" kern="1200">
          <a:solidFill>
            <a:schemeClr val="tx1"/>
          </a:solidFill>
          <a:latin typeface="+mn-lt"/>
          <a:ea typeface="+mn-ea"/>
          <a:cs typeface="+mn-cs"/>
        </a:defRPr>
      </a:lvl3pPr>
      <a:lvl4pPr marL="1105921" algn="l" defTabSz="737281" rtl="0" eaLnBrk="1" latinLnBrk="0" hangingPunct="1">
        <a:defRPr sz="1451" kern="1200">
          <a:solidFill>
            <a:schemeClr val="tx1"/>
          </a:solidFill>
          <a:latin typeface="+mn-lt"/>
          <a:ea typeface="+mn-ea"/>
          <a:cs typeface="+mn-cs"/>
        </a:defRPr>
      </a:lvl4pPr>
      <a:lvl5pPr marL="1474561" algn="l" defTabSz="737281" rtl="0" eaLnBrk="1" latinLnBrk="0" hangingPunct="1">
        <a:defRPr sz="1451" kern="1200">
          <a:solidFill>
            <a:schemeClr val="tx1"/>
          </a:solidFill>
          <a:latin typeface="+mn-lt"/>
          <a:ea typeface="+mn-ea"/>
          <a:cs typeface="+mn-cs"/>
        </a:defRPr>
      </a:lvl5pPr>
      <a:lvl6pPr marL="1843202" algn="l" defTabSz="737281" rtl="0" eaLnBrk="1" latinLnBrk="0" hangingPunct="1">
        <a:defRPr sz="1451" kern="1200">
          <a:solidFill>
            <a:schemeClr val="tx1"/>
          </a:solidFill>
          <a:latin typeface="+mn-lt"/>
          <a:ea typeface="+mn-ea"/>
          <a:cs typeface="+mn-cs"/>
        </a:defRPr>
      </a:lvl6pPr>
      <a:lvl7pPr marL="2211842" algn="l" defTabSz="737281" rtl="0" eaLnBrk="1" latinLnBrk="0" hangingPunct="1">
        <a:defRPr sz="1451" kern="1200">
          <a:solidFill>
            <a:schemeClr val="tx1"/>
          </a:solidFill>
          <a:latin typeface="+mn-lt"/>
          <a:ea typeface="+mn-ea"/>
          <a:cs typeface="+mn-cs"/>
        </a:defRPr>
      </a:lvl7pPr>
      <a:lvl8pPr marL="2580483" algn="l" defTabSz="737281" rtl="0" eaLnBrk="1" latinLnBrk="0" hangingPunct="1">
        <a:defRPr sz="1451" kern="1200">
          <a:solidFill>
            <a:schemeClr val="tx1"/>
          </a:solidFill>
          <a:latin typeface="+mn-lt"/>
          <a:ea typeface="+mn-ea"/>
          <a:cs typeface="+mn-cs"/>
        </a:defRPr>
      </a:lvl8pPr>
      <a:lvl9pPr marL="2949123" algn="l" defTabSz="737281" rtl="0" eaLnBrk="1" latinLnBrk="0" hangingPunct="1">
        <a:defRPr sz="145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589174-BB2A-4506-A186-93CB61754056}"/>
              </a:ext>
            </a:extLst>
          </p:cNvPr>
          <p:cNvSpPr/>
          <p:nvPr userDrawn="1"/>
        </p:nvSpPr>
        <p:spPr>
          <a:xfrm>
            <a:off x="0" y="7147382"/>
            <a:ext cx="9829800" cy="396419"/>
          </a:xfrm>
          <a:prstGeom prst="rect">
            <a:avLst/>
          </a:prstGeom>
          <a:solidFill>
            <a:srgbClr val="782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1" dirty="0"/>
          </a:p>
        </p:txBody>
      </p:sp>
      <p:sp>
        <p:nvSpPr>
          <p:cNvPr id="2" name="Title Placeholder 1"/>
          <p:cNvSpPr>
            <a:spLocks noGrp="1"/>
          </p:cNvSpPr>
          <p:nvPr>
            <p:ph type="title"/>
          </p:nvPr>
        </p:nvSpPr>
        <p:spPr>
          <a:xfrm>
            <a:off x="675799" y="401638"/>
            <a:ext cx="8478203" cy="145811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75799" y="2008187"/>
            <a:ext cx="8478203" cy="478647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647B072B-CBC7-48C0-BAEE-38DEB1EDE267}"/>
              </a:ext>
            </a:extLst>
          </p:cNvPr>
          <p:cNvSpPr>
            <a:spLocks noGrp="1"/>
          </p:cNvSpPr>
          <p:nvPr>
            <p:ph type="sldNum" sz="quarter" idx="4"/>
          </p:nvPr>
        </p:nvSpPr>
        <p:spPr>
          <a:xfrm>
            <a:off x="9205738" y="7146759"/>
            <a:ext cx="624062" cy="397042"/>
          </a:xfrm>
          <a:prstGeom prst="rect">
            <a:avLst/>
          </a:prstGeom>
        </p:spPr>
        <p:txBody>
          <a:bodyPr anchor="ctr"/>
          <a:lstStyle>
            <a:lvl1pPr algn="r">
              <a:defRPr sz="1129">
                <a:solidFill>
                  <a:schemeClr val="bg1"/>
                </a:solidFill>
                <a:latin typeface="Segoe UI Light" panose="020B0502040204020203" pitchFamily="34" charset="0"/>
                <a:cs typeface="Segoe UI Light" panose="020B0502040204020203" pitchFamily="34" charset="0"/>
              </a:defRPr>
            </a:lvl1pPr>
          </a:lstStyle>
          <a:p>
            <a:fld id="{70BC39AF-7D27-4050-AF55-D4971811DF56}" type="slidenum">
              <a:rPr lang="en-US" smtClean="0"/>
              <a:pPr/>
              <a:t>‹#›</a:t>
            </a:fld>
            <a:endParaRPr lang="en-US" dirty="0"/>
          </a:p>
        </p:txBody>
      </p:sp>
      <p:pic>
        <p:nvPicPr>
          <p:cNvPr id="7" name="Graphic 6">
            <a:extLst>
              <a:ext uri="{FF2B5EF4-FFF2-40B4-BE49-F238E27FC236}">
                <a16:creationId xmlns:a16="http://schemas.microsoft.com/office/drawing/2014/main" id="{823E6C31-6455-4F07-B913-72CA8D28A318}"/>
              </a:ext>
            </a:extLst>
          </p:cNvPr>
          <p:cNvPicPr>
            <a:picLocks noChangeAspect="1"/>
          </p:cNvPicPr>
          <p:nvPr userDrawn="1"/>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3656" y="7214967"/>
            <a:ext cx="265176" cy="265176"/>
          </a:xfrm>
          <a:prstGeom prst="rect">
            <a:avLst/>
          </a:prstGeom>
        </p:spPr>
      </p:pic>
    </p:spTree>
    <p:extLst>
      <p:ext uri="{BB962C8B-B14F-4D97-AF65-F5344CB8AC3E}">
        <p14:creationId xmlns:p14="http://schemas.microsoft.com/office/powerpoint/2010/main" val="254451440"/>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 id="2147483969" r:id="rId17"/>
    <p:sldLayoutId id="2147483970" r:id="rId18"/>
    <p:sldLayoutId id="2147483971" r:id="rId19"/>
    <p:sldLayoutId id="2147483972" r:id="rId20"/>
    <p:sldLayoutId id="2147483973" r:id="rId21"/>
  </p:sldLayoutIdLst>
  <p:hf hdr="0" ftr="0" dt="0"/>
  <p:txStyles>
    <p:titleStyle>
      <a:lvl1pPr algn="l" defTabSz="737281" rtl="0" eaLnBrk="1" latinLnBrk="0" hangingPunct="1">
        <a:lnSpc>
          <a:spcPct val="90000"/>
        </a:lnSpc>
        <a:spcBef>
          <a:spcPct val="0"/>
        </a:spcBef>
        <a:buNone/>
        <a:defRPr sz="3548" b="0" kern="1200">
          <a:solidFill>
            <a:schemeClr val="tx1"/>
          </a:solidFill>
          <a:latin typeface="Segoe UI Light" panose="020B0502040204020203" pitchFamily="34" charset="0"/>
          <a:ea typeface="+mj-ea"/>
          <a:cs typeface="Segoe UI Light" panose="020B0502040204020203" pitchFamily="34" charset="0"/>
        </a:defRPr>
      </a:lvl1pPr>
    </p:titleStyle>
    <p:bodyStyle>
      <a:lvl1pPr marL="184320" indent="-184320" algn="l" defTabSz="737281" rtl="0" eaLnBrk="1" latinLnBrk="0" hangingPunct="1">
        <a:lnSpc>
          <a:spcPct val="90000"/>
        </a:lnSpc>
        <a:spcBef>
          <a:spcPts val="806"/>
        </a:spcBef>
        <a:buClr>
          <a:schemeClr val="bg1">
            <a:lumMod val="50000"/>
          </a:schemeClr>
        </a:buClr>
        <a:buFont typeface="Segoe UI Light" panose="020B0502040204020203" pitchFamily="34" charset="0"/>
        <a:buChar char="­"/>
        <a:defRPr sz="2258" kern="1200">
          <a:solidFill>
            <a:schemeClr val="tx1"/>
          </a:solidFill>
          <a:latin typeface="Segoe UI Light" panose="020B0502040204020203" pitchFamily="34" charset="0"/>
          <a:ea typeface="+mn-ea"/>
          <a:cs typeface="Segoe UI Light" panose="020B0502040204020203" pitchFamily="34" charset="0"/>
        </a:defRPr>
      </a:lvl1pPr>
      <a:lvl2pPr marL="552961" indent="-184320" algn="l" defTabSz="737281" rtl="0" eaLnBrk="1" latinLnBrk="0" hangingPunct="1">
        <a:lnSpc>
          <a:spcPct val="90000"/>
        </a:lnSpc>
        <a:spcBef>
          <a:spcPts val="403"/>
        </a:spcBef>
        <a:buClr>
          <a:schemeClr val="bg1">
            <a:lumMod val="50000"/>
          </a:schemeClr>
        </a:buClr>
        <a:buFont typeface="Segoe UI Light" panose="020B0502040204020203" pitchFamily="34" charset="0"/>
        <a:buChar char="­"/>
        <a:defRPr sz="1935" kern="1200">
          <a:solidFill>
            <a:schemeClr val="tx1"/>
          </a:solidFill>
          <a:latin typeface="Segoe UI Light" panose="020B0502040204020203" pitchFamily="34" charset="0"/>
          <a:ea typeface="+mn-ea"/>
          <a:cs typeface="Segoe UI Light" panose="020B0502040204020203" pitchFamily="34" charset="0"/>
        </a:defRPr>
      </a:lvl2pPr>
      <a:lvl3pPr marL="921601" indent="-184320" algn="l" defTabSz="737281" rtl="0" eaLnBrk="1" latinLnBrk="0" hangingPunct="1">
        <a:lnSpc>
          <a:spcPct val="90000"/>
        </a:lnSpc>
        <a:spcBef>
          <a:spcPts val="403"/>
        </a:spcBef>
        <a:buClr>
          <a:schemeClr val="bg1">
            <a:lumMod val="50000"/>
          </a:schemeClr>
        </a:buClr>
        <a:buFont typeface="Segoe UI Light" panose="020B0502040204020203" pitchFamily="34" charset="0"/>
        <a:buChar char="­"/>
        <a:defRPr sz="1613" kern="1200">
          <a:solidFill>
            <a:schemeClr val="tx1"/>
          </a:solidFill>
          <a:latin typeface="Segoe UI Light" panose="020B0502040204020203" pitchFamily="34" charset="0"/>
          <a:ea typeface="+mn-ea"/>
          <a:cs typeface="Segoe UI Light" panose="020B0502040204020203" pitchFamily="34" charset="0"/>
        </a:defRPr>
      </a:lvl3pPr>
      <a:lvl4pPr marL="1290241" indent="-184320" algn="l" defTabSz="737281" rtl="0" eaLnBrk="1" latinLnBrk="0" hangingPunct="1">
        <a:lnSpc>
          <a:spcPct val="90000"/>
        </a:lnSpc>
        <a:spcBef>
          <a:spcPts val="403"/>
        </a:spcBef>
        <a:buClr>
          <a:schemeClr val="bg1">
            <a:lumMod val="50000"/>
          </a:schemeClr>
        </a:buClr>
        <a:buFont typeface="Segoe UI Light" panose="020B0502040204020203" pitchFamily="34" charset="0"/>
        <a:buChar char="­"/>
        <a:defRPr sz="1451" kern="1200">
          <a:solidFill>
            <a:schemeClr val="tx1"/>
          </a:solidFill>
          <a:latin typeface="Segoe UI Light" panose="020B0502040204020203" pitchFamily="34" charset="0"/>
          <a:ea typeface="+mn-ea"/>
          <a:cs typeface="Segoe UI Light" panose="020B0502040204020203" pitchFamily="34" charset="0"/>
        </a:defRPr>
      </a:lvl4pPr>
      <a:lvl5pPr marL="1658882" indent="-184320" algn="l" defTabSz="737281" rtl="0" eaLnBrk="1" latinLnBrk="0" hangingPunct="1">
        <a:lnSpc>
          <a:spcPct val="90000"/>
        </a:lnSpc>
        <a:spcBef>
          <a:spcPts val="403"/>
        </a:spcBef>
        <a:buClr>
          <a:schemeClr val="bg1">
            <a:lumMod val="50000"/>
          </a:schemeClr>
        </a:buClr>
        <a:buFont typeface="Segoe UI Light" panose="020B0502040204020203" pitchFamily="34" charset="0"/>
        <a:buChar char="­"/>
        <a:defRPr sz="1451" kern="1200">
          <a:solidFill>
            <a:schemeClr val="tx1"/>
          </a:solidFill>
          <a:latin typeface="Segoe UI Light" panose="020B0502040204020203" pitchFamily="34" charset="0"/>
          <a:ea typeface="+mn-ea"/>
          <a:cs typeface="Segoe UI Light" panose="020B0502040204020203" pitchFamily="34" charset="0"/>
        </a:defRPr>
      </a:lvl5pPr>
      <a:lvl6pPr marL="2027522" indent="-184320" algn="l" defTabSz="737281" rtl="0" eaLnBrk="1" latinLnBrk="0" hangingPunct="1">
        <a:lnSpc>
          <a:spcPct val="90000"/>
        </a:lnSpc>
        <a:spcBef>
          <a:spcPts val="403"/>
        </a:spcBef>
        <a:buFont typeface="Arial" panose="020B0604020202020204" pitchFamily="34" charset="0"/>
        <a:buChar char="•"/>
        <a:defRPr sz="1451" kern="1200">
          <a:solidFill>
            <a:schemeClr val="tx1"/>
          </a:solidFill>
          <a:latin typeface="+mn-lt"/>
          <a:ea typeface="+mn-ea"/>
          <a:cs typeface="+mn-cs"/>
        </a:defRPr>
      </a:lvl6pPr>
      <a:lvl7pPr marL="2396162" indent="-184320" algn="l" defTabSz="737281" rtl="0" eaLnBrk="1" latinLnBrk="0" hangingPunct="1">
        <a:lnSpc>
          <a:spcPct val="90000"/>
        </a:lnSpc>
        <a:spcBef>
          <a:spcPts val="403"/>
        </a:spcBef>
        <a:buFont typeface="Arial" panose="020B0604020202020204" pitchFamily="34" charset="0"/>
        <a:buChar char="•"/>
        <a:defRPr sz="1451" kern="1200">
          <a:solidFill>
            <a:schemeClr val="tx1"/>
          </a:solidFill>
          <a:latin typeface="+mn-lt"/>
          <a:ea typeface="+mn-ea"/>
          <a:cs typeface="+mn-cs"/>
        </a:defRPr>
      </a:lvl7pPr>
      <a:lvl8pPr marL="2764803" indent="-184320" algn="l" defTabSz="737281" rtl="0" eaLnBrk="1" latinLnBrk="0" hangingPunct="1">
        <a:lnSpc>
          <a:spcPct val="90000"/>
        </a:lnSpc>
        <a:spcBef>
          <a:spcPts val="403"/>
        </a:spcBef>
        <a:buFont typeface="Arial" panose="020B0604020202020204" pitchFamily="34" charset="0"/>
        <a:buChar char="•"/>
        <a:defRPr sz="1451" kern="1200">
          <a:solidFill>
            <a:schemeClr val="tx1"/>
          </a:solidFill>
          <a:latin typeface="+mn-lt"/>
          <a:ea typeface="+mn-ea"/>
          <a:cs typeface="+mn-cs"/>
        </a:defRPr>
      </a:lvl8pPr>
      <a:lvl9pPr marL="3133443" indent="-184320" algn="l" defTabSz="737281" rtl="0" eaLnBrk="1" latinLnBrk="0" hangingPunct="1">
        <a:lnSpc>
          <a:spcPct val="90000"/>
        </a:lnSpc>
        <a:spcBef>
          <a:spcPts val="403"/>
        </a:spcBef>
        <a:buFont typeface="Arial" panose="020B0604020202020204" pitchFamily="34" charset="0"/>
        <a:buChar char="•"/>
        <a:defRPr sz="1451" kern="1200">
          <a:solidFill>
            <a:schemeClr val="tx1"/>
          </a:solidFill>
          <a:latin typeface="+mn-lt"/>
          <a:ea typeface="+mn-ea"/>
          <a:cs typeface="+mn-cs"/>
        </a:defRPr>
      </a:lvl9pPr>
    </p:bodyStyle>
    <p:otherStyle>
      <a:defPPr>
        <a:defRPr lang="en-US"/>
      </a:defPPr>
      <a:lvl1pPr marL="0" algn="l" defTabSz="737281" rtl="0" eaLnBrk="1" latinLnBrk="0" hangingPunct="1">
        <a:defRPr sz="1451" kern="1200">
          <a:solidFill>
            <a:schemeClr val="tx1"/>
          </a:solidFill>
          <a:latin typeface="+mn-lt"/>
          <a:ea typeface="+mn-ea"/>
          <a:cs typeface="+mn-cs"/>
        </a:defRPr>
      </a:lvl1pPr>
      <a:lvl2pPr marL="368640" algn="l" defTabSz="737281" rtl="0" eaLnBrk="1" latinLnBrk="0" hangingPunct="1">
        <a:defRPr sz="1451" kern="1200">
          <a:solidFill>
            <a:schemeClr val="tx1"/>
          </a:solidFill>
          <a:latin typeface="+mn-lt"/>
          <a:ea typeface="+mn-ea"/>
          <a:cs typeface="+mn-cs"/>
        </a:defRPr>
      </a:lvl2pPr>
      <a:lvl3pPr marL="737281" algn="l" defTabSz="737281" rtl="0" eaLnBrk="1" latinLnBrk="0" hangingPunct="1">
        <a:defRPr sz="1451" kern="1200">
          <a:solidFill>
            <a:schemeClr val="tx1"/>
          </a:solidFill>
          <a:latin typeface="+mn-lt"/>
          <a:ea typeface="+mn-ea"/>
          <a:cs typeface="+mn-cs"/>
        </a:defRPr>
      </a:lvl3pPr>
      <a:lvl4pPr marL="1105921" algn="l" defTabSz="737281" rtl="0" eaLnBrk="1" latinLnBrk="0" hangingPunct="1">
        <a:defRPr sz="1451" kern="1200">
          <a:solidFill>
            <a:schemeClr val="tx1"/>
          </a:solidFill>
          <a:latin typeface="+mn-lt"/>
          <a:ea typeface="+mn-ea"/>
          <a:cs typeface="+mn-cs"/>
        </a:defRPr>
      </a:lvl4pPr>
      <a:lvl5pPr marL="1474561" algn="l" defTabSz="737281" rtl="0" eaLnBrk="1" latinLnBrk="0" hangingPunct="1">
        <a:defRPr sz="1451" kern="1200">
          <a:solidFill>
            <a:schemeClr val="tx1"/>
          </a:solidFill>
          <a:latin typeface="+mn-lt"/>
          <a:ea typeface="+mn-ea"/>
          <a:cs typeface="+mn-cs"/>
        </a:defRPr>
      </a:lvl5pPr>
      <a:lvl6pPr marL="1843202" algn="l" defTabSz="737281" rtl="0" eaLnBrk="1" latinLnBrk="0" hangingPunct="1">
        <a:defRPr sz="1451" kern="1200">
          <a:solidFill>
            <a:schemeClr val="tx1"/>
          </a:solidFill>
          <a:latin typeface="+mn-lt"/>
          <a:ea typeface="+mn-ea"/>
          <a:cs typeface="+mn-cs"/>
        </a:defRPr>
      </a:lvl6pPr>
      <a:lvl7pPr marL="2211842" algn="l" defTabSz="737281" rtl="0" eaLnBrk="1" latinLnBrk="0" hangingPunct="1">
        <a:defRPr sz="1451" kern="1200">
          <a:solidFill>
            <a:schemeClr val="tx1"/>
          </a:solidFill>
          <a:latin typeface="+mn-lt"/>
          <a:ea typeface="+mn-ea"/>
          <a:cs typeface="+mn-cs"/>
        </a:defRPr>
      </a:lvl7pPr>
      <a:lvl8pPr marL="2580483" algn="l" defTabSz="737281" rtl="0" eaLnBrk="1" latinLnBrk="0" hangingPunct="1">
        <a:defRPr sz="1451" kern="1200">
          <a:solidFill>
            <a:schemeClr val="tx1"/>
          </a:solidFill>
          <a:latin typeface="+mn-lt"/>
          <a:ea typeface="+mn-ea"/>
          <a:cs typeface="+mn-cs"/>
        </a:defRPr>
      </a:lvl8pPr>
      <a:lvl9pPr marL="2949123" algn="l" defTabSz="737281" rtl="0" eaLnBrk="1" latinLnBrk="0" hangingPunct="1">
        <a:defRPr sz="145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1675233"/>
      </p:ext>
    </p:extLst>
  </p:cSld>
  <p:clrMap bg1="lt1" tx1="dk1" bg2="lt2" tx2="dk2" accent1="accent1" accent2="accent2" accent3="accent3" accent4="accent4" accent5="accent5" accent6="accent6" hlink="hlink" folHlink="folHlink"/>
  <p:sldLayoutIdLst>
    <p:sldLayoutId id="2147483902" r:id="rId1"/>
    <p:sldLayoutId id="2147483950" r:id="rId2"/>
    <p:sldLayoutId id="2147483903" r:id="rId3"/>
    <p:sldLayoutId id="214748395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6E60ECA-04E2-4203-8F23-C6EF4D410BAA}"/>
              </a:ext>
            </a:extLst>
          </p:cNvPr>
          <p:cNvSpPr>
            <a:spLocks noGrp="1"/>
          </p:cNvSpPr>
          <p:nvPr>
            <p:ph type="title"/>
          </p:nvPr>
        </p:nvSpPr>
        <p:spPr/>
        <p:txBody>
          <a:bodyPr/>
          <a:lstStyle/>
          <a:p>
            <a:r>
              <a:rPr lang="en-US" dirty="0"/>
              <a:t>Kids Care Room</a:t>
            </a:r>
          </a:p>
        </p:txBody>
      </p:sp>
      <p:sp>
        <p:nvSpPr>
          <p:cNvPr id="11" name="Content Placeholder 10">
            <a:extLst>
              <a:ext uri="{FF2B5EF4-FFF2-40B4-BE49-F238E27FC236}">
                <a16:creationId xmlns:a16="http://schemas.microsoft.com/office/drawing/2014/main" id="{1DE487A5-E3BE-4924-A424-6547A7C11012}"/>
              </a:ext>
            </a:extLst>
          </p:cNvPr>
          <p:cNvSpPr>
            <a:spLocks noGrp="1"/>
          </p:cNvSpPr>
          <p:nvPr>
            <p:ph idx="1"/>
          </p:nvPr>
        </p:nvSpPr>
        <p:spPr>
          <a:xfrm>
            <a:off x="215152" y="1068517"/>
            <a:ext cx="7338173" cy="6027608"/>
          </a:xfrm>
        </p:spPr>
        <p:txBody>
          <a:bodyPr>
            <a:noAutofit/>
          </a:bodyPr>
          <a:lstStyle/>
          <a:p>
            <a:pPr marL="0" indent="0">
              <a:buNone/>
            </a:pPr>
            <a:r>
              <a:rPr lang="en-US" sz="1200" dirty="0"/>
              <a:t>For your children's event, our certified chaperones will coordinate activities and supervise the children.  Based on the number of children defined, the costs include the necessary amount of chaperones at a ratio of 2:1 for infants, 5:1 for toddlers and 8:1 for ages 4 and up. Numbered cards will be issued to each parent at registration with coordinating wrist-bands for their children. </a:t>
            </a:r>
          </a:p>
          <a:p>
            <a:pPr marL="0" indent="0">
              <a:buNone/>
            </a:pPr>
            <a:r>
              <a:rPr lang="en-US" sz="1200" dirty="0"/>
              <a:t>Professional Caregivers:</a:t>
            </a:r>
          </a:p>
          <a:p>
            <a:pPr>
              <a:spcBef>
                <a:spcPts val="0"/>
              </a:spcBef>
              <a:buFont typeface="Arial" panose="020B0604020202020204" pitchFamily="34" charset="0"/>
              <a:buChar char="•"/>
            </a:pPr>
            <a:r>
              <a:rPr lang="en-US" sz="1200" dirty="0"/>
              <a:t>Are at least 18 years of age</a:t>
            </a:r>
          </a:p>
          <a:p>
            <a:pPr>
              <a:spcBef>
                <a:spcPts val="0"/>
              </a:spcBef>
              <a:buFont typeface="Arial" panose="020B0604020202020204" pitchFamily="34" charset="0"/>
              <a:buChar char="•"/>
            </a:pPr>
            <a:r>
              <a:rPr lang="en-US" sz="1200" dirty="0"/>
              <a:t>Are certified in child/infant CPR and basic first aid</a:t>
            </a:r>
          </a:p>
          <a:p>
            <a:pPr>
              <a:spcBef>
                <a:spcPts val="0"/>
              </a:spcBef>
              <a:buFont typeface="Arial" panose="020B0604020202020204" pitchFamily="34" charset="0"/>
              <a:buChar char="•"/>
            </a:pPr>
            <a:r>
              <a:rPr lang="en-US" sz="1200" dirty="0"/>
              <a:t>Have previous child care and/or teaching experience</a:t>
            </a:r>
          </a:p>
          <a:p>
            <a:pPr>
              <a:spcBef>
                <a:spcPts val="0"/>
              </a:spcBef>
              <a:buFont typeface="Arial" panose="020B0604020202020204" pitchFamily="34" charset="0"/>
              <a:buChar char="•"/>
            </a:pPr>
            <a:r>
              <a:rPr lang="en-US" sz="1200" dirty="0"/>
              <a:t>Are thoroughly interviewed, screened, references are checked, and criminal background checks are performed</a:t>
            </a:r>
          </a:p>
          <a:p>
            <a:pPr>
              <a:spcBef>
                <a:spcPts val="0"/>
              </a:spcBef>
              <a:buFont typeface="Arial" panose="020B0604020202020204" pitchFamily="34" charset="0"/>
              <a:buChar char="•"/>
            </a:pPr>
            <a:r>
              <a:rPr lang="en-US" sz="1200" dirty="0"/>
              <a:t>Will arrive at your children’s convention or party wearing our signature purple polo shirt with logo embroidered on the left side. They will also be wearing a name tag and identification badge</a:t>
            </a:r>
          </a:p>
          <a:p>
            <a:pPr marL="0" indent="0">
              <a:buNone/>
            </a:pPr>
            <a:r>
              <a:rPr lang="en-US" sz="1200" dirty="0"/>
              <a:t>Security Measures: All children will receive a colored wristband upon entering the event. That wristband will contain the child’s name, age, and a security number. The parents will receive a security card that matches the number on their child’s wristband. The only person who may pick up that child is the card holder. We also require that anyone entering the room would leave alcoholic beverages outside of the Children’s Party.</a:t>
            </a:r>
          </a:p>
          <a:p>
            <a:pPr marL="0" indent="0">
              <a:buNone/>
            </a:pPr>
            <a:r>
              <a:rPr lang="en-US" sz="1200" dirty="0"/>
              <a:t>Services Include:</a:t>
            </a:r>
          </a:p>
          <a:p>
            <a:pPr>
              <a:lnSpc>
                <a:spcPct val="100000"/>
              </a:lnSpc>
              <a:spcBef>
                <a:spcPts val="0"/>
              </a:spcBef>
              <a:buFont typeface="Arial" panose="020B0604020202020204" pitchFamily="34" charset="0"/>
              <a:buChar char="•"/>
            </a:pPr>
            <a:r>
              <a:rPr lang="en-US" sz="1200" dirty="0"/>
              <a:t>Appropriate staff, registration, and security processes for children’s event.</a:t>
            </a:r>
          </a:p>
          <a:p>
            <a:pPr>
              <a:lnSpc>
                <a:spcPct val="100000"/>
              </a:lnSpc>
              <a:spcBef>
                <a:spcPts val="0"/>
              </a:spcBef>
              <a:buFont typeface="Arial" panose="020B0604020202020204" pitchFamily="34" charset="0"/>
              <a:buChar char="•"/>
            </a:pPr>
            <a:r>
              <a:rPr lang="en-US" sz="1200" dirty="0"/>
              <a:t>Qualified First Aid and CPR certified activity coordinators</a:t>
            </a:r>
          </a:p>
          <a:p>
            <a:pPr>
              <a:lnSpc>
                <a:spcPct val="100000"/>
              </a:lnSpc>
              <a:spcBef>
                <a:spcPts val="0"/>
              </a:spcBef>
              <a:buFont typeface="Arial" panose="020B0604020202020204" pitchFamily="34" charset="0"/>
              <a:buChar char="•"/>
            </a:pPr>
            <a:r>
              <a:rPr lang="en-US" sz="1200" dirty="0"/>
              <a:t>Age-appropriate toys, coloring sheets, arts and crafts, board games, group play, books, DVD Player, music, and much more for children's event.</a:t>
            </a:r>
          </a:p>
          <a:p>
            <a:pPr>
              <a:lnSpc>
                <a:spcPct val="100000"/>
              </a:lnSpc>
              <a:spcBef>
                <a:spcPts val="0"/>
              </a:spcBef>
              <a:buFont typeface="Arial" panose="020B0604020202020204" pitchFamily="34" charset="0"/>
              <a:buChar char="•"/>
            </a:pPr>
            <a:r>
              <a:rPr lang="en-US" sz="1200" dirty="0"/>
              <a:t>Set-up, strike, &amp; delivery; planning and supervision of the program</a:t>
            </a:r>
          </a:p>
          <a:p>
            <a:pPr>
              <a:lnSpc>
                <a:spcPct val="100000"/>
              </a:lnSpc>
              <a:spcBef>
                <a:spcPts val="0"/>
              </a:spcBef>
              <a:buFont typeface="Arial" panose="020B0604020202020204" pitchFamily="34" charset="0"/>
              <a:buChar char="•"/>
            </a:pPr>
            <a:r>
              <a:rPr lang="en-US" sz="1200" dirty="0"/>
              <a:t>Applicable gratuities</a:t>
            </a:r>
          </a:p>
          <a:p>
            <a:pPr marL="0" lvl="0" indent="0" fontAlgn="base">
              <a:spcAft>
                <a:spcPct val="0"/>
              </a:spcAft>
              <a:buNone/>
            </a:pPr>
            <a:r>
              <a:rPr lang="en-US" altLang="en-US" sz="1200" dirty="0"/>
              <a:t>Activities Include:</a:t>
            </a:r>
          </a:p>
          <a:p>
            <a:pPr fontAlgn="base">
              <a:lnSpc>
                <a:spcPct val="100000"/>
              </a:lnSpc>
              <a:spcBef>
                <a:spcPts val="0"/>
              </a:spcBef>
              <a:spcAft>
                <a:spcPct val="0"/>
              </a:spcAft>
              <a:buFont typeface="Arial" panose="020B0604020202020204" pitchFamily="34" charset="0"/>
              <a:buChar char="•"/>
            </a:pPr>
            <a:r>
              <a:rPr lang="en-US" altLang="en-US" sz="1200" dirty="0"/>
              <a:t>Age 6 Months – 3 Years: Blocks, Play Do, Coloring pages, Books for reading time, Cars with “Road” Rugs</a:t>
            </a:r>
          </a:p>
          <a:p>
            <a:pPr lvl="0" fontAlgn="base">
              <a:lnSpc>
                <a:spcPct val="100000"/>
              </a:lnSpc>
              <a:spcBef>
                <a:spcPts val="0"/>
              </a:spcBef>
              <a:spcAft>
                <a:spcPct val="0"/>
              </a:spcAft>
              <a:buFont typeface="Arial" panose="020B0604020202020204" pitchFamily="34" charset="0"/>
              <a:buChar char="•"/>
            </a:pPr>
            <a:r>
              <a:rPr lang="en-US" altLang="en-US" sz="1200" dirty="0"/>
              <a:t>Age 4 – 12 Years: Legos, Crafts such as Door Hangers, Fuse Beads/Bead Making, Sand Dollar Painting, Sand Bottle Art or “Message in a bottle” Activity</a:t>
            </a:r>
          </a:p>
          <a:p>
            <a:pPr lvl="0" fontAlgn="base">
              <a:lnSpc>
                <a:spcPct val="100000"/>
              </a:lnSpc>
              <a:spcBef>
                <a:spcPts val="0"/>
              </a:spcBef>
              <a:spcAft>
                <a:spcPct val="0"/>
              </a:spcAft>
              <a:buFont typeface="Arial" panose="020B0604020202020204" pitchFamily="34" charset="0"/>
              <a:buChar char="•"/>
            </a:pPr>
            <a:r>
              <a:rPr lang="en-US" altLang="en-US" sz="1200" dirty="0"/>
              <a:t>For all age groups: </a:t>
            </a:r>
          </a:p>
          <a:p>
            <a:pPr lvl="1" fontAlgn="base">
              <a:lnSpc>
                <a:spcPct val="100000"/>
              </a:lnSpc>
              <a:spcBef>
                <a:spcPts val="0"/>
              </a:spcBef>
              <a:spcAft>
                <a:spcPct val="0"/>
              </a:spcAft>
              <a:buFont typeface="Arial" panose="020B0604020202020204" pitchFamily="34" charset="0"/>
              <a:buChar char="•"/>
            </a:pPr>
            <a:r>
              <a:rPr lang="en-US" altLang="en-US" sz="1200" dirty="0"/>
              <a:t>For Valentines, the crafts will include making valentine cards for their parents and they will provide heart shaped candy as well. </a:t>
            </a:r>
          </a:p>
          <a:p>
            <a:pPr lvl="1" fontAlgn="base">
              <a:lnSpc>
                <a:spcPct val="100000"/>
              </a:lnSpc>
              <a:spcBef>
                <a:spcPts val="0"/>
              </a:spcBef>
              <a:spcAft>
                <a:spcPct val="0"/>
              </a:spcAft>
              <a:buFont typeface="Arial" panose="020B0604020202020204" pitchFamily="34" charset="0"/>
              <a:buChar char="•"/>
            </a:pPr>
            <a:r>
              <a:rPr lang="en-US" altLang="en-US" sz="1400" b="1" dirty="0"/>
              <a:t>Movies</a:t>
            </a:r>
          </a:p>
          <a:p>
            <a:pPr>
              <a:lnSpc>
                <a:spcPct val="100000"/>
              </a:lnSpc>
              <a:spcBef>
                <a:spcPts val="0"/>
              </a:spcBef>
              <a:buFont typeface="Arial" panose="020B0604020202020204" pitchFamily="34" charset="0"/>
              <a:buChar char="•"/>
            </a:pPr>
            <a:endParaRPr lang="en-US" sz="1200" dirty="0"/>
          </a:p>
          <a:p>
            <a:pPr>
              <a:lnSpc>
                <a:spcPct val="100000"/>
              </a:lnSpc>
              <a:spcBef>
                <a:spcPts val="0"/>
              </a:spcBef>
              <a:buFont typeface="Arial" panose="020B0604020202020204" pitchFamily="34" charset="0"/>
              <a:buChar char="•"/>
            </a:pPr>
            <a:endParaRPr lang="en-US" sz="1200" dirty="0"/>
          </a:p>
        </p:txBody>
      </p:sp>
      <p:pic>
        <p:nvPicPr>
          <p:cNvPr id="12" name="Image 7">
            <a:extLst>
              <a:ext uri="{FF2B5EF4-FFF2-40B4-BE49-F238E27FC236}">
                <a16:creationId xmlns:a16="http://schemas.microsoft.com/office/drawing/2014/main" id="{28F95E80-A53D-4269-A923-E71224A2E518}"/>
              </a:ext>
            </a:extLst>
          </p:cNvPr>
          <p:cNvPicPr/>
          <p:nvPr/>
        </p:nvPicPr>
        <p:blipFill rotWithShape="1">
          <a:blip r:embed="rId2">
            <a:extLst>
              <a:ext uri="{d917f1cd-314c-8555-1432-a744188430dd}">
                <a14:useLocalDpi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a14="http://schemas.microsoft.com/office/drawing/2010/main" xmlns:w="http://schemas.openxmlformats.org/wordprocessingml/2006/main" xmlns:w10="urn:schemas-microsoft-com:office:word" xmlns:v="urn:schemas-microsoft-com:vml" xmlns:o="urn:schemas-microsoft-com:office:office" xmlns:w16cid="http://schemas.microsoft.com/office/word/2016/wordml/cid"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lc="http://schemas.openxmlformats.org/drawingml/2006/lockedCanvas" val="0"/>
              </a:ext>
            </a:extLst>
          </a:blip>
          <a:srcRect/>
          <a:stretch>
            <a:fillRect/>
          </a:stretch>
        </p:blipFill>
        <p:spPr>
          <a:xfrm>
            <a:off x="7553325" y="1571625"/>
            <a:ext cx="1980565" cy="2076450"/>
          </a:xfrm>
          <a:prstGeom prst="rect">
            <a:avLst/>
          </a:prstGeom>
        </p:spPr>
      </p:pic>
    </p:spTree>
    <p:extLst>
      <p:ext uri="{BB962C8B-B14F-4D97-AF65-F5344CB8AC3E}">
        <p14:creationId xmlns:p14="http://schemas.microsoft.com/office/powerpoint/2010/main" val="581765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0537D-9A51-4F8B-8C9D-43BE04FF0C77}"/>
              </a:ext>
            </a:extLst>
          </p:cNvPr>
          <p:cNvSpPr>
            <a:spLocks noGrp="1"/>
          </p:cNvSpPr>
          <p:nvPr>
            <p:ph type="title"/>
          </p:nvPr>
        </p:nvSpPr>
        <p:spPr/>
        <p:txBody>
          <a:bodyPr/>
          <a:lstStyle/>
          <a:p>
            <a:r>
              <a:rPr lang="en-US" dirty="0"/>
              <a:t>Additional Entertainment</a:t>
            </a:r>
          </a:p>
        </p:txBody>
      </p:sp>
      <p:sp>
        <p:nvSpPr>
          <p:cNvPr id="3" name="Content Placeholder 2">
            <a:extLst>
              <a:ext uri="{FF2B5EF4-FFF2-40B4-BE49-F238E27FC236}">
                <a16:creationId xmlns:a16="http://schemas.microsoft.com/office/drawing/2014/main" id="{975BB4EC-D536-4832-84B6-B7A53EF1F0FF}"/>
              </a:ext>
            </a:extLst>
          </p:cNvPr>
          <p:cNvSpPr>
            <a:spLocks noGrp="1"/>
          </p:cNvSpPr>
          <p:nvPr>
            <p:ph idx="1"/>
          </p:nvPr>
        </p:nvSpPr>
        <p:spPr>
          <a:xfrm>
            <a:off x="6522236" y="4459055"/>
            <a:ext cx="2889781" cy="2444262"/>
          </a:xfrm>
        </p:spPr>
        <p:txBody>
          <a:bodyPr>
            <a:normAutofit/>
          </a:bodyPr>
          <a:lstStyle/>
          <a:p>
            <a:pPr marL="0" indent="0">
              <a:buNone/>
            </a:pPr>
            <a:r>
              <a:rPr lang="en-US" sz="1200" dirty="0"/>
              <a:t>Fun stuff for kids planned on Thursday’s and Friday’s evening Events:</a:t>
            </a:r>
          </a:p>
          <a:p>
            <a:pPr marL="0" indent="0">
              <a:buNone/>
            </a:pPr>
            <a:r>
              <a:rPr lang="en-US" sz="1200" dirty="0"/>
              <a:t>Movie Night - Thursday</a:t>
            </a:r>
          </a:p>
          <a:p>
            <a:pPr marL="0" indent="0">
              <a:buNone/>
            </a:pPr>
            <a:r>
              <a:rPr lang="en-US" sz="1200" dirty="0"/>
              <a:t>Face  Painter – Thursday</a:t>
            </a:r>
          </a:p>
          <a:p>
            <a:pPr marL="0" indent="0">
              <a:buNone/>
            </a:pPr>
            <a:r>
              <a:rPr lang="en-US" sz="1200" dirty="0"/>
              <a:t>Balloon Bender – Friday</a:t>
            </a:r>
          </a:p>
          <a:p>
            <a:pPr marL="0" indent="0">
              <a:buNone/>
            </a:pPr>
            <a:r>
              <a:rPr lang="en-US" sz="1200" dirty="0"/>
              <a:t>More to come…….</a:t>
            </a:r>
          </a:p>
        </p:txBody>
      </p:sp>
      <p:pic>
        <p:nvPicPr>
          <p:cNvPr id="4" name="Picture 3" descr="https://www.dmcpro.net/dmc-ng/files/pi_7105.jpg">
            <a:extLst>
              <a:ext uri="{FF2B5EF4-FFF2-40B4-BE49-F238E27FC236}">
                <a16:creationId xmlns:a16="http://schemas.microsoft.com/office/drawing/2014/main" id="{4A8A2808-0CBF-4C0B-B9F1-969F38A5DC9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83516" y="1277203"/>
            <a:ext cx="2235984" cy="2146650"/>
          </a:xfrm>
          <a:prstGeom prst="rect">
            <a:avLst/>
          </a:prstGeom>
          <a:noFill/>
          <a:ln>
            <a:noFill/>
          </a:ln>
        </p:spPr>
      </p:pic>
      <p:pic>
        <p:nvPicPr>
          <p:cNvPr id="7" name="Picture 11" descr="A picture containing person, indoor&#10;&#10;Description automatically generated">
            <a:extLst>
              <a:ext uri="{FF2B5EF4-FFF2-40B4-BE49-F238E27FC236}">
                <a16:creationId xmlns:a16="http://schemas.microsoft.com/office/drawing/2014/main" id="{A62BE469-E46A-4B24-BD7D-720E734600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684" b="7568"/>
          <a:stretch/>
        </p:blipFill>
        <p:spPr bwMode="auto">
          <a:xfrm>
            <a:off x="5022475" y="1277203"/>
            <a:ext cx="2796656" cy="214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DC04ED5E-9575-4E11-80D8-67C7067B98F4}"/>
              </a:ext>
            </a:extLst>
          </p:cNvPr>
          <p:cNvSpPr txBox="1"/>
          <p:nvPr/>
        </p:nvSpPr>
        <p:spPr>
          <a:xfrm>
            <a:off x="1383516" y="3044845"/>
            <a:ext cx="323850" cy="369332"/>
          </a:xfrm>
          <a:prstGeom prst="rect">
            <a:avLst/>
          </a:prstGeom>
          <a:solidFill>
            <a:schemeClr val="bg1">
              <a:lumMod val="85000"/>
              <a:alpha val="50000"/>
            </a:schemeClr>
          </a:solidFill>
        </p:spPr>
        <p:txBody>
          <a:bodyPr wrap="square" rtlCol="0">
            <a:spAutoFit/>
          </a:bodyPr>
          <a:lstStyle/>
          <a:p>
            <a:r>
              <a:rPr lang="en-US" dirty="0"/>
              <a:t>A</a:t>
            </a:r>
          </a:p>
        </p:txBody>
      </p:sp>
      <p:sp>
        <p:nvSpPr>
          <p:cNvPr id="16" name="TextBox 15">
            <a:extLst>
              <a:ext uri="{FF2B5EF4-FFF2-40B4-BE49-F238E27FC236}">
                <a16:creationId xmlns:a16="http://schemas.microsoft.com/office/drawing/2014/main" id="{5C16C262-1B22-4E83-8E78-0A389A3EFBD1}"/>
              </a:ext>
            </a:extLst>
          </p:cNvPr>
          <p:cNvSpPr txBox="1"/>
          <p:nvPr/>
        </p:nvSpPr>
        <p:spPr>
          <a:xfrm>
            <a:off x="5022475" y="3054521"/>
            <a:ext cx="323850" cy="369332"/>
          </a:xfrm>
          <a:prstGeom prst="rect">
            <a:avLst/>
          </a:prstGeom>
          <a:solidFill>
            <a:schemeClr val="bg1">
              <a:lumMod val="85000"/>
              <a:alpha val="50000"/>
            </a:schemeClr>
          </a:solidFill>
        </p:spPr>
        <p:txBody>
          <a:bodyPr wrap="square" rtlCol="0">
            <a:spAutoFit/>
          </a:bodyPr>
          <a:lstStyle/>
          <a:p>
            <a:r>
              <a:rPr lang="en-US" dirty="0"/>
              <a:t>B</a:t>
            </a:r>
          </a:p>
        </p:txBody>
      </p:sp>
      <p:sp>
        <p:nvSpPr>
          <p:cNvPr id="17" name="TextBox 16">
            <a:extLst>
              <a:ext uri="{FF2B5EF4-FFF2-40B4-BE49-F238E27FC236}">
                <a16:creationId xmlns:a16="http://schemas.microsoft.com/office/drawing/2014/main" id="{DDC61652-D791-4909-903B-07C63F1468D7}"/>
              </a:ext>
            </a:extLst>
          </p:cNvPr>
          <p:cNvSpPr txBox="1"/>
          <p:nvPr/>
        </p:nvSpPr>
        <p:spPr>
          <a:xfrm>
            <a:off x="2983716" y="5681186"/>
            <a:ext cx="323850" cy="369332"/>
          </a:xfrm>
          <a:prstGeom prst="rect">
            <a:avLst/>
          </a:prstGeom>
          <a:solidFill>
            <a:schemeClr val="bg1">
              <a:lumMod val="85000"/>
              <a:alpha val="50000"/>
            </a:schemeClr>
          </a:solidFill>
        </p:spPr>
        <p:txBody>
          <a:bodyPr wrap="square" rtlCol="0">
            <a:spAutoFit/>
          </a:bodyPr>
          <a:lstStyle/>
          <a:p>
            <a:endParaRPr lang="en-US" dirty="0"/>
          </a:p>
        </p:txBody>
      </p:sp>
    </p:spTree>
    <p:extLst>
      <p:ext uri="{BB962C8B-B14F-4D97-AF65-F5344CB8AC3E}">
        <p14:creationId xmlns:p14="http://schemas.microsoft.com/office/powerpoint/2010/main" val="1869753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1C3DF-F443-4715-930E-431ECD0039C1}"/>
              </a:ext>
            </a:extLst>
          </p:cNvPr>
          <p:cNvSpPr>
            <a:spLocks noGrp="1"/>
          </p:cNvSpPr>
          <p:nvPr>
            <p:ph type="title"/>
          </p:nvPr>
        </p:nvSpPr>
        <p:spPr/>
        <p:txBody>
          <a:bodyPr/>
          <a:lstStyle/>
          <a:p>
            <a:r>
              <a:rPr lang="en-US" dirty="0"/>
              <a:t>Additional Information</a:t>
            </a:r>
          </a:p>
        </p:txBody>
      </p:sp>
      <p:sp>
        <p:nvSpPr>
          <p:cNvPr id="3" name="Content Placeholder 2">
            <a:extLst>
              <a:ext uri="{FF2B5EF4-FFF2-40B4-BE49-F238E27FC236}">
                <a16:creationId xmlns:a16="http://schemas.microsoft.com/office/drawing/2014/main" id="{78B82173-6F8B-4866-8F57-D4BEE3C4E094}"/>
              </a:ext>
            </a:extLst>
          </p:cNvPr>
          <p:cNvSpPr>
            <a:spLocks noGrp="1"/>
          </p:cNvSpPr>
          <p:nvPr>
            <p:ph idx="1"/>
          </p:nvPr>
        </p:nvSpPr>
        <p:spPr>
          <a:xfrm>
            <a:off x="215152" y="1311535"/>
            <a:ext cx="9057939" cy="5677987"/>
          </a:xfrm>
        </p:spPr>
        <p:txBody>
          <a:bodyPr>
            <a:normAutofit/>
          </a:bodyPr>
          <a:lstStyle/>
          <a:p>
            <a:pPr marL="0" indent="0">
              <a:buNone/>
            </a:pPr>
            <a:r>
              <a:rPr lang="en-US" sz="2200" dirty="0"/>
              <a:t>STA FL </a:t>
            </a:r>
            <a:r>
              <a:rPr lang="en-US" sz="2200" u="sng" dirty="0"/>
              <a:t>must</a:t>
            </a:r>
            <a:r>
              <a:rPr lang="en-US" sz="2200" dirty="0"/>
              <a:t> provide to Kids Night Out:</a:t>
            </a:r>
          </a:p>
          <a:p>
            <a:pPr>
              <a:buFont typeface="Arial" panose="020B0604020202020204" pitchFamily="34" charset="0"/>
              <a:buChar char="•"/>
            </a:pPr>
            <a:r>
              <a:rPr lang="en-US" sz="2200" dirty="0"/>
              <a:t>Register Kids Please!</a:t>
            </a:r>
          </a:p>
          <a:p>
            <a:pPr>
              <a:buFont typeface="Arial" panose="020B0604020202020204" pitchFamily="34" charset="0"/>
              <a:buChar char="•"/>
            </a:pPr>
            <a:r>
              <a:rPr lang="en-US" sz="2200" u="sng" dirty="0"/>
              <a:t>List of all children attending the program including names and their ages.</a:t>
            </a:r>
          </a:p>
          <a:p>
            <a:pPr>
              <a:buFont typeface="Arial" panose="020B0604020202020204" pitchFamily="34" charset="0"/>
              <a:buChar char="•"/>
            </a:pPr>
            <a:r>
              <a:rPr lang="en-US" sz="2200" dirty="0"/>
              <a:t>Adequate room space (25 square feet per child) for children’s event </a:t>
            </a:r>
            <a:r>
              <a:rPr lang="en-US" sz="2200" u="sng" dirty="0"/>
              <a:t>adjacent to restroom facilities</a:t>
            </a:r>
            <a:r>
              <a:rPr lang="en-US" sz="2200" dirty="0"/>
              <a:t>. Rooms for multiple children’s programs must be located together.</a:t>
            </a:r>
          </a:p>
          <a:p>
            <a:pPr>
              <a:buFont typeface="Arial" panose="020B0604020202020204" pitchFamily="34" charset="0"/>
              <a:buChar char="•"/>
            </a:pPr>
            <a:r>
              <a:rPr lang="en-US" sz="2200" dirty="0"/>
              <a:t>Kids Own Planned Food &amp; beverage for each night.</a:t>
            </a:r>
          </a:p>
          <a:p>
            <a:pPr>
              <a:buFont typeface="Arial" panose="020B0604020202020204" pitchFamily="34" charset="0"/>
              <a:buChar char="•"/>
            </a:pPr>
            <a:r>
              <a:rPr lang="en-US" sz="2200" dirty="0"/>
              <a:t>Appropriate number of tables, chairs, pillows, blankets, cribs, water stations and garbage cans to accommodate group size.</a:t>
            </a:r>
          </a:p>
          <a:p>
            <a:pPr marL="0" indent="0">
              <a:buNone/>
            </a:pPr>
            <a:endParaRPr lang="en-US" sz="2200" dirty="0"/>
          </a:p>
          <a:p>
            <a:pPr marL="0" indent="0">
              <a:buNone/>
            </a:pPr>
            <a:r>
              <a:rPr lang="en-US" sz="2200" dirty="0"/>
              <a:t>Notes</a:t>
            </a:r>
          </a:p>
          <a:p>
            <a:pPr lvl="0">
              <a:buFont typeface="Arial" panose="020B0604020202020204" pitchFamily="34" charset="0"/>
              <a:buChar char="•"/>
            </a:pPr>
            <a:r>
              <a:rPr lang="en-US" sz="2200" b="1" dirty="0"/>
              <a:t>Final guarantee for children attending is due 5 business days in advance of the event.</a:t>
            </a:r>
          </a:p>
        </p:txBody>
      </p:sp>
    </p:spTree>
    <p:extLst>
      <p:ext uri="{BB962C8B-B14F-4D97-AF65-F5344CB8AC3E}">
        <p14:creationId xmlns:p14="http://schemas.microsoft.com/office/powerpoint/2010/main" val="2440454103"/>
      </p:ext>
    </p:extLst>
  </p:cSld>
  <p:clrMapOvr>
    <a:masterClrMapping/>
  </p:clrMapOvr>
</p:sld>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AND SLIDES - Purp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RAND SLIDES - Gre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XT AND IMAGES - Grey">
  <a:themeElements>
    <a:clrScheme name="Custom 6">
      <a:dk1>
        <a:sysClr val="windowText" lastClr="000000"/>
      </a:dk1>
      <a:lt1>
        <a:sysClr val="window" lastClr="FFFFFF"/>
      </a:lt1>
      <a:dk2>
        <a:srgbClr val="1F497D"/>
      </a:dk2>
      <a:lt2>
        <a:srgbClr val="EEECE1"/>
      </a:lt2>
      <a:accent1>
        <a:srgbClr val="78278B"/>
      </a:accent1>
      <a:accent2>
        <a:srgbClr val="78278B"/>
      </a:accent2>
      <a:accent3>
        <a:srgbClr val="78278B"/>
      </a:accent3>
      <a:accent4>
        <a:srgbClr val="78278B"/>
      </a:accent4>
      <a:accent5>
        <a:srgbClr val="78278B"/>
      </a:accent5>
      <a:accent6>
        <a:srgbClr val="78278B"/>
      </a:accent6>
      <a:hlink>
        <a:srgbClr val="595959"/>
      </a:hlink>
      <a:folHlink>
        <a:srgbClr val="26262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XT AND IMAGES - Purple">
  <a:themeElements>
    <a:clrScheme name="Custom 6">
      <a:dk1>
        <a:sysClr val="windowText" lastClr="000000"/>
      </a:dk1>
      <a:lt1>
        <a:sysClr val="window" lastClr="FFFFFF"/>
      </a:lt1>
      <a:dk2>
        <a:srgbClr val="1F497D"/>
      </a:dk2>
      <a:lt2>
        <a:srgbClr val="EEECE1"/>
      </a:lt2>
      <a:accent1>
        <a:srgbClr val="78278B"/>
      </a:accent1>
      <a:accent2>
        <a:srgbClr val="78278B"/>
      </a:accent2>
      <a:accent3>
        <a:srgbClr val="78278B"/>
      </a:accent3>
      <a:accent4>
        <a:srgbClr val="78278B"/>
      </a:accent4>
      <a:accent5>
        <a:srgbClr val="78278B"/>
      </a:accent5>
      <a:accent6>
        <a:srgbClr val="78278B"/>
      </a:accent6>
      <a:hlink>
        <a:srgbClr val="595959"/>
      </a:hlink>
      <a:folHlink>
        <a:srgbClr val="26262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DIVIDER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F2B44C9DA6944DAF38F3DE029C21D3" ma:contentTypeVersion="13" ma:contentTypeDescription="Create a new document." ma:contentTypeScope="" ma:versionID="1ced18ea2551221db9ee16506522b4d9">
  <xsd:schema xmlns:xsd="http://www.w3.org/2001/XMLSchema" xmlns:xs="http://www.w3.org/2001/XMLSchema" xmlns:p="http://schemas.microsoft.com/office/2006/metadata/properties" xmlns:ns3="1a96169c-e18a-46b0-a6ce-1858f329f966" xmlns:ns4="ff00b0e6-94ed-40c2-b739-418c366817bb" targetNamespace="http://schemas.microsoft.com/office/2006/metadata/properties" ma:root="true" ma:fieldsID="bb4abb856461d9cae7ff0a68caa7c195" ns3:_="" ns4:_="">
    <xsd:import namespace="1a96169c-e18a-46b0-a6ce-1858f329f966"/>
    <xsd:import namespace="ff00b0e6-94ed-40c2-b739-418c366817b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96169c-e18a-46b0-a6ce-1858f329f9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f00b0e6-94ed-40c2-b739-418c366817b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FF0F25-865D-4ADE-B1E6-914C09D735E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3859B6F-69EE-4C15-8637-2A75E048CB4B}">
  <ds:schemaRefs>
    <ds:schemaRef ds:uri="http://schemas.microsoft.com/sharepoint/v3/contenttype/forms"/>
  </ds:schemaRefs>
</ds:datastoreItem>
</file>

<file path=customXml/itemProps3.xml><?xml version="1.0" encoding="utf-8"?>
<ds:datastoreItem xmlns:ds="http://schemas.openxmlformats.org/officeDocument/2006/customXml" ds:itemID="{9EAC5E98-1193-48F8-B3B0-D95FC0A36A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96169c-e18a-46b0-a6ce-1858f329f966"/>
    <ds:schemaRef ds:uri="ff00b0e6-94ed-40c2-b739-418c366817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5881</TotalTime>
  <Words>527</Words>
  <Application>Microsoft Office PowerPoint</Application>
  <PresentationFormat>Custom</PresentationFormat>
  <Paragraphs>39</Paragraphs>
  <Slides>3</Slides>
  <Notes>0</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3</vt:i4>
      </vt:variant>
    </vt:vector>
  </HeadingPairs>
  <TitlesOfParts>
    <vt:vector size="13" baseType="lpstr">
      <vt:lpstr>Arial</vt:lpstr>
      <vt:lpstr>Calibri</vt:lpstr>
      <vt:lpstr>Segoe UI</vt:lpstr>
      <vt:lpstr>Segoe UI Light</vt:lpstr>
      <vt:lpstr>TITLE</vt:lpstr>
      <vt:lpstr>BRAND SLIDES - Purple</vt:lpstr>
      <vt:lpstr>BRAND SLIDES - Grey</vt:lpstr>
      <vt:lpstr>TEXT AND IMAGES - Grey</vt:lpstr>
      <vt:lpstr>TEXT AND IMAGES - Purple</vt:lpstr>
      <vt:lpstr>DIVIDERS</vt:lpstr>
      <vt:lpstr>Kids Care Room</vt:lpstr>
      <vt:lpstr>Additional Entertainment</vt:lpstr>
      <vt:lpstr>Additional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Florida PPT Template -  Print</dc:title>
  <dc:creator>Cameron Rust</dc:creator>
  <cp:lastModifiedBy>Janice Hilsman</cp:lastModifiedBy>
  <cp:revision>161</cp:revision>
  <dcterms:created xsi:type="dcterms:W3CDTF">2018-10-12T20:57:18Z</dcterms:created>
  <dcterms:modified xsi:type="dcterms:W3CDTF">2019-12-10T19:20:35Z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0x01010080F2B44C9DA6944DAF38F3DE029C21D3</vt:lpwstr>
  </property>
</Properties>
</file>